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notesMasterIdLst>
    <p:notesMasterId r:id="rId32"/>
  </p:notesMasterIdLst>
  <p:handoutMasterIdLst>
    <p:handoutMasterId r:id="rId33"/>
  </p:handoutMasterIdLst>
  <p:sldIdLst>
    <p:sldId id="256" r:id="rId2"/>
    <p:sldId id="289" r:id="rId3"/>
    <p:sldId id="263" r:id="rId4"/>
    <p:sldId id="290" r:id="rId5"/>
    <p:sldId id="264" r:id="rId6"/>
    <p:sldId id="265" r:id="rId7"/>
    <p:sldId id="266" r:id="rId8"/>
    <p:sldId id="291" r:id="rId9"/>
    <p:sldId id="267" r:id="rId10"/>
    <p:sldId id="268" r:id="rId11"/>
    <p:sldId id="292" r:id="rId12"/>
    <p:sldId id="271" r:id="rId13"/>
    <p:sldId id="269" r:id="rId14"/>
    <p:sldId id="270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4" r:id="rId26"/>
    <p:sldId id="285" r:id="rId27"/>
    <p:sldId id="286" r:id="rId28"/>
    <p:sldId id="287" r:id="rId29"/>
    <p:sldId id="288" r:id="rId30"/>
    <p:sldId id="293" r:id="rId31"/>
  </p:sldIdLst>
  <p:sldSz cx="12192000" cy="6858000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CCCCFF"/>
    <a:srgbClr val="9966FF"/>
    <a:srgbClr val="000000"/>
    <a:srgbClr val="339966"/>
    <a:srgbClr val="0066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5" autoAdjust="0"/>
    <p:restoredTop sz="94725" autoAdjust="0"/>
  </p:normalViewPr>
  <p:slideViewPr>
    <p:cSldViewPr>
      <p:cViewPr varScale="1">
        <p:scale>
          <a:sx n="243" d="100"/>
          <a:sy n="243" d="100"/>
        </p:scale>
        <p:origin x="192" y="30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8" d="100"/>
          <a:sy n="118" d="100"/>
        </p:scale>
        <p:origin x="-810" y="-102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0D463761-9B0E-0E8A-CABB-2630F8928DB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A8B67FD3-DDDC-9CE8-93F9-8C68FBFE6D2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9268" name="Rectangle 4">
            <a:extLst>
              <a:ext uri="{FF2B5EF4-FFF2-40B4-BE49-F238E27FC236}">
                <a16:creationId xmlns:a16="http://schemas.microsoft.com/office/drawing/2014/main" id="{5AFDA839-451F-B011-2559-97451AC2639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9269" name="Rectangle 5">
            <a:extLst>
              <a:ext uri="{FF2B5EF4-FFF2-40B4-BE49-F238E27FC236}">
                <a16:creationId xmlns:a16="http://schemas.microsoft.com/office/drawing/2014/main" id="{FC389F11-FDEB-AD81-51C3-C9FEAB8740F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7A0FF2B-6202-4CF6-99B0-A26E5995E64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B6CFD749-5D13-2A49-D17C-469DE33017F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82DD1583-C4F4-3B05-7E3B-B84248791C0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61E71264-3522-1197-346E-2C0FBE701F2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86000" y="514350"/>
            <a:ext cx="4572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81" name="Rectangle 5">
            <a:extLst>
              <a:ext uri="{FF2B5EF4-FFF2-40B4-BE49-F238E27FC236}">
                <a16:creationId xmlns:a16="http://schemas.microsoft.com/office/drawing/2014/main" id="{819BDB45-8D50-FC72-872B-22416BFC2D1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26982" name="Rectangle 6">
            <a:extLst>
              <a:ext uri="{FF2B5EF4-FFF2-40B4-BE49-F238E27FC236}">
                <a16:creationId xmlns:a16="http://schemas.microsoft.com/office/drawing/2014/main" id="{8D3B979C-295E-18B6-DC68-BB80701A716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6983" name="Rectangle 7">
            <a:extLst>
              <a:ext uri="{FF2B5EF4-FFF2-40B4-BE49-F238E27FC236}">
                <a16:creationId xmlns:a16="http://schemas.microsoft.com/office/drawing/2014/main" id="{40FA1A51-5669-0BDF-5A8E-7581171D85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6CBD5F0D-CD01-459B-A476-845E7673E981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05F25FB0-92CE-A42A-27F1-CB991B3031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eaLnBrk="1" hangingPunct="1"/>
            <a:fld id="{9C7E6B3F-9D6D-4B5C-8E6D-DE376D011F2E}" type="slidenum">
              <a:rPr lang="fr-FR" altLang="fr-FR" sz="1200">
                <a:latin typeface="Arial" panose="020B0604020202020204" pitchFamily="34" charset="0"/>
              </a:rPr>
              <a:pPr eaLnBrk="1" hangingPunct="1"/>
              <a:t>1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8E7568F1-30C4-878C-9A1F-05571573A3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78E6BEE2-536A-5F18-7AC7-17673A6BC0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F7BB4317-3989-9656-8E2A-2CAFD99961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eaLnBrk="1" hangingPunct="1"/>
            <a:fld id="{C35764D8-5059-429D-A669-6F53737066AF}" type="slidenum">
              <a:rPr lang="fr-FR" altLang="fr-FR" sz="1200">
                <a:latin typeface="Arial" panose="020B0604020202020204" pitchFamily="34" charset="0"/>
              </a:rPr>
              <a:pPr eaLnBrk="1" hangingPunct="1"/>
              <a:t>3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6CE3492B-179B-6912-5AAA-7F143BEA64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A545D811-B92E-F5CB-AB87-323B814730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98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44678"/>
            <a:ext cx="10363200" cy="1736725"/>
          </a:xfrm>
        </p:spPr>
        <p:txBody>
          <a:bodyPr anchor="b" anchorCtr="1"/>
          <a:lstStyle>
            <a:lvl1pPr>
              <a:defRPr sz="3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23099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8E9E290-9917-4B16-8A3A-E424659E1518}" type="datetime11">
              <a:rPr lang="fr-FR" smtClean="0"/>
              <a:t>10:06:31</a:t>
            </a:fld>
            <a:endParaRPr lang="fr-FR"/>
          </a:p>
        </p:txBody>
      </p:sp>
      <p:sp>
        <p:nvSpPr>
          <p:cNvPr id="5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2024-2025</a:t>
            </a:r>
          </a:p>
        </p:txBody>
      </p:sp>
      <p:sp>
        <p:nvSpPr>
          <p:cNvPr id="6" name="Rectangle 22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 smtClean="0"/>
            </a:lvl1pPr>
          </a:lstStyle>
          <a:p>
            <a:fld id="{4A9B207F-AA26-4C10-A48F-132C0763F15D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48256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3578F2-7334-4A1D-B54F-A07D78C47CF5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AFD95-7F2B-45EE-888E-C86D6E9108E1}" type="datetime11">
              <a:rPr lang="fr-FR" smtClean="0"/>
              <a:t>10:06:31</a:t>
            </a:fld>
            <a:endParaRPr lang="fr-F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Programmation Web 2024-2025</a:t>
            </a:r>
          </a:p>
        </p:txBody>
      </p:sp>
    </p:spTree>
    <p:extLst>
      <p:ext uri="{BB962C8B-B14F-4D97-AF65-F5344CB8AC3E}">
        <p14:creationId xmlns:p14="http://schemas.microsoft.com/office/powerpoint/2010/main" val="3586606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603408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603408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20E72F-5FE3-4296-B8A7-299636983FE3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350D0-5B7F-401D-BCB9-3A22B4E548AB}" type="datetime11">
              <a:rPr lang="fr-FR" smtClean="0"/>
              <a:t>10:06:31</a:t>
            </a:fld>
            <a:endParaRPr lang="fr-F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Programmation Web 2024-2025</a:t>
            </a:r>
          </a:p>
        </p:txBody>
      </p:sp>
    </p:spTree>
    <p:extLst>
      <p:ext uri="{BB962C8B-B14F-4D97-AF65-F5344CB8AC3E}">
        <p14:creationId xmlns:p14="http://schemas.microsoft.com/office/powerpoint/2010/main" val="710298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341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268413"/>
            <a:ext cx="5384800" cy="50403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268413"/>
            <a:ext cx="5384800" cy="50403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9B207F-AA26-4C10-A48F-132C0763F15D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CDA89-A296-41AC-8640-4D173AE3D424}" type="datetime11">
              <a:rPr lang="fr-FR" smtClean="0"/>
              <a:t>10:06:31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Programmation Web 2024-2025</a:t>
            </a:r>
          </a:p>
        </p:txBody>
      </p:sp>
    </p:spTree>
    <p:extLst>
      <p:ext uri="{BB962C8B-B14F-4D97-AF65-F5344CB8AC3E}">
        <p14:creationId xmlns:p14="http://schemas.microsoft.com/office/powerpoint/2010/main" val="4122703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98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44676"/>
            <a:ext cx="10363200" cy="1736725"/>
          </a:xfrm>
        </p:spPr>
        <p:txBody>
          <a:bodyPr anchor="b" anchorCtr="1"/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4" name="Rectangle 220">
            <a:extLst>
              <a:ext uri="{FF2B5EF4-FFF2-40B4-BE49-F238E27FC236}">
                <a16:creationId xmlns:a16="http://schemas.microsoft.com/office/drawing/2014/main" id="{BC348E2D-832F-D16A-A9ED-22D0D9F3E47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04D46924-5F5A-49EC-8857-281F4052557C}" type="datetime11">
              <a:rPr lang="fr-FR" smtClean="0"/>
              <a:t>10:06:31</a:t>
            </a:fld>
            <a:endParaRPr lang="fr-FR"/>
          </a:p>
        </p:txBody>
      </p:sp>
      <p:sp>
        <p:nvSpPr>
          <p:cNvPr id="5" name="Rectangle 221">
            <a:extLst>
              <a:ext uri="{FF2B5EF4-FFF2-40B4-BE49-F238E27FC236}">
                <a16:creationId xmlns:a16="http://schemas.microsoft.com/office/drawing/2014/main" id="{A9104837-AF3C-EA4B-AF1B-EE311CB5A8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2024-2025</a:t>
            </a:r>
          </a:p>
        </p:txBody>
      </p:sp>
      <p:sp>
        <p:nvSpPr>
          <p:cNvPr id="6" name="Rectangle 222">
            <a:extLst>
              <a:ext uri="{FF2B5EF4-FFF2-40B4-BE49-F238E27FC236}">
                <a16:creationId xmlns:a16="http://schemas.microsoft.com/office/drawing/2014/main" id="{EEF7C415-18D5-09D2-D3ED-B502A8F6FF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75233E21-7EE3-41FC-9EE7-344AC9B9BA6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5919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48000"/>
          </a:xfrm>
        </p:spPr>
        <p:txBody>
          <a:bodyPr/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268413"/>
            <a:ext cx="10972800" cy="5040312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052F788E-EE6C-43D1-A064-4469D28F825B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B42DFEFA-75D1-44C8-B8E9-2A1D5D2C82D6}" type="datetime11">
              <a:rPr lang="fr-FR" smtClean="0"/>
              <a:t>10:06:31</a:t>
            </a:fld>
            <a:endParaRPr lang="fr-F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2024-2025</a:t>
            </a:r>
          </a:p>
        </p:txBody>
      </p:sp>
    </p:spTree>
    <p:extLst>
      <p:ext uri="{BB962C8B-B14F-4D97-AF65-F5344CB8AC3E}">
        <p14:creationId xmlns:p14="http://schemas.microsoft.com/office/powerpoint/2010/main" val="2056668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lephpa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88" y="942977"/>
            <a:ext cx="4997451" cy="344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ctr">
              <a:defRPr sz="3000" b="1" cap="small" spc="75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BCBF6CBC-E7DB-48A0-846C-2D0114972C5C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75359BDC-133E-420B-B52A-1DB64A77D497}" type="datetime11">
              <a:rPr lang="fr-FR" smtClean="0"/>
              <a:t>10:06:31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2024-2025</a:t>
            </a:r>
          </a:p>
        </p:txBody>
      </p:sp>
    </p:spTree>
    <p:extLst>
      <p:ext uri="{BB962C8B-B14F-4D97-AF65-F5344CB8AC3E}">
        <p14:creationId xmlns:p14="http://schemas.microsoft.com/office/powerpoint/2010/main" val="3392895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268413"/>
            <a:ext cx="5384800" cy="5040312"/>
          </a:xfrm>
        </p:spPr>
        <p:txBody>
          <a:bodyPr/>
          <a:lstStyle>
            <a:lvl1pPr>
              <a:defRPr sz="2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1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268413"/>
            <a:ext cx="5384800" cy="5040312"/>
          </a:xfrm>
        </p:spPr>
        <p:txBody>
          <a:bodyPr/>
          <a:lstStyle>
            <a:lvl1pPr>
              <a:defRPr sz="2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1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2366FBF4-17F3-4E53-BC06-30396D9DB236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3B7EFF3-EE57-4312-8F53-F5E9200BD6BB}" type="datetime11">
              <a:rPr lang="fr-FR" smtClean="0"/>
              <a:t>10:06:31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2024-2025</a:t>
            </a:r>
          </a:p>
        </p:txBody>
      </p:sp>
    </p:spTree>
    <p:extLst>
      <p:ext uri="{BB962C8B-B14F-4D97-AF65-F5344CB8AC3E}">
        <p14:creationId xmlns:p14="http://schemas.microsoft.com/office/powerpoint/2010/main" val="3178508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1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1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CAC44E12-C0CA-47B1-89C0-94B09B742F2A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CF98A9FB-9EE9-42AF-8C36-5E9B0782B88E}" type="datetime11">
              <a:rPr lang="fr-FR" smtClean="0"/>
              <a:t>10:06:31</a:t>
            </a:fld>
            <a:endParaRPr lang="fr-FR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2024-2025</a:t>
            </a:r>
          </a:p>
        </p:txBody>
      </p:sp>
    </p:spTree>
    <p:extLst>
      <p:ext uri="{BB962C8B-B14F-4D97-AF65-F5344CB8AC3E}">
        <p14:creationId xmlns:p14="http://schemas.microsoft.com/office/powerpoint/2010/main" val="763907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7D1A99A-504D-465F-B18C-AC3592A822CC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05B5E1A-346D-4510-B0A4-327F8E007D3D}" type="datetime11">
              <a:rPr lang="fr-FR" smtClean="0"/>
              <a:t>10:06:31</a:t>
            </a:fld>
            <a:endParaRPr lang="fr-FR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2024-2025</a:t>
            </a:r>
          </a:p>
        </p:txBody>
      </p:sp>
    </p:spTree>
    <p:extLst>
      <p:ext uri="{BB962C8B-B14F-4D97-AF65-F5344CB8AC3E}">
        <p14:creationId xmlns:p14="http://schemas.microsoft.com/office/powerpoint/2010/main" val="2893883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34801ACB-7790-4FBA-8FE3-0678DE2091D0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EAB93D7-0A7D-4C7F-B79A-7C73FB33083B}" type="datetime11">
              <a:rPr lang="fr-FR" smtClean="0"/>
              <a:t>10:06:31</a:t>
            </a:fld>
            <a:endParaRPr lang="fr-FR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2024-2025</a:t>
            </a:r>
          </a:p>
        </p:txBody>
      </p:sp>
    </p:spTree>
    <p:extLst>
      <p:ext uri="{BB962C8B-B14F-4D97-AF65-F5344CB8AC3E}">
        <p14:creationId xmlns:p14="http://schemas.microsoft.com/office/powerpoint/2010/main" val="3364874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432AA355-313B-4985-80A4-B343822F2C61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931B132-6626-46D8-BBDD-BBE61C9DE817}" type="datetime11">
              <a:rPr lang="fr-FR" smtClean="0"/>
              <a:t>10:06:31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2024-2025</a:t>
            </a:r>
          </a:p>
        </p:txBody>
      </p:sp>
    </p:spTree>
    <p:extLst>
      <p:ext uri="{BB962C8B-B14F-4D97-AF65-F5344CB8AC3E}">
        <p14:creationId xmlns:p14="http://schemas.microsoft.com/office/powerpoint/2010/main" val="424856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EF91C2-6E93-4EBB-85CF-F964132655DE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819FE-B9A6-4AA0-BD2D-505587057053}" type="datetime11">
              <a:rPr lang="fr-FR" smtClean="0"/>
              <a:t>10:06:31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Programmation Web 2024-2025</a:t>
            </a:r>
          </a:p>
        </p:txBody>
      </p:sp>
    </p:spTree>
    <p:extLst>
      <p:ext uri="{BB962C8B-B14F-4D97-AF65-F5344CB8AC3E}">
        <p14:creationId xmlns:p14="http://schemas.microsoft.com/office/powerpoint/2010/main" val="4258291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lum/>
          </a:blip>
          <a:srcRect/>
          <a:stretch>
            <a:fillRect l="-11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74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53188"/>
            <a:ext cx="28448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4A9B207F-AA26-4C10-A48F-132C0763F15D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122075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53188"/>
            <a:ext cx="28448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D18FA6A0-A80C-4410-968C-ECBA6068698A}" type="datetime11">
              <a:rPr lang="fr-FR" smtClean="0"/>
              <a:t>10:06:31</a:t>
            </a:fld>
            <a:endParaRPr lang="fr-FR"/>
          </a:p>
        </p:txBody>
      </p:sp>
      <p:sp>
        <p:nvSpPr>
          <p:cNvPr id="122076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53188"/>
            <a:ext cx="38608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defRPr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fr-FR"/>
              <a:t>Programmation Web 2024-2025</a:t>
            </a:r>
          </a:p>
        </p:txBody>
      </p:sp>
      <p:sp>
        <p:nvSpPr>
          <p:cNvPr id="122077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68413"/>
            <a:ext cx="109728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22078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274638"/>
            <a:ext cx="10959008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89722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1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1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6"/>
        </a:buBlip>
        <a:defRPr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20">
            <a:extLst>
              <a:ext uri="{FF2B5EF4-FFF2-40B4-BE49-F238E27FC236}">
                <a16:creationId xmlns:a16="http://schemas.microsoft.com/office/drawing/2014/main" id="{9ED8DA69-A476-C0BC-2E8D-9AFCAFA2BFF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1C8F84F-5419-4F9C-83D1-DB2E06B4D1DF}" type="datetime11">
              <a:rPr lang="fr-FR" smtClean="0"/>
              <a:t>10:06:31</a:t>
            </a:fld>
            <a:endParaRPr lang="fr-FR"/>
          </a:p>
        </p:txBody>
      </p:sp>
      <p:sp>
        <p:nvSpPr>
          <p:cNvPr id="4" name="Rectangle 221">
            <a:extLst>
              <a:ext uri="{FF2B5EF4-FFF2-40B4-BE49-F238E27FC236}">
                <a16:creationId xmlns:a16="http://schemas.microsoft.com/office/drawing/2014/main" id="{014BF47D-3088-E03B-5C18-70C4E6587D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2024-2025</a:t>
            </a:r>
            <a:endParaRPr lang="fr-FR" dirty="0"/>
          </a:p>
        </p:txBody>
      </p:sp>
      <p:sp>
        <p:nvSpPr>
          <p:cNvPr id="5" name="Rectangle 222">
            <a:extLst>
              <a:ext uri="{FF2B5EF4-FFF2-40B4-BE49-F238E27FC236}">
                <a16:creationId xmlns:a16="http://schemas.microsoft.com/office/drawing/2014/main" id="{746C3BCF-7A41-B142-5700-35B99E54FB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eaLnBrk="1" hangingPunct="1"/>
            <a:fld id="{C9A46D42-3CB9-4F34-AE89-E570B269E8C6}" type="slidenum">
              <a:rPr lang="fr-FR" altLang="fr-FR" sz="1200">
                <a:latin typeface="Arial" panose="020B0604020202020204" pitchFamily="34" charset="0"/>
              </a:rPr>
              <a:pPr eaLnBrk="1" hangingPunct="1"/>
              <a:t>1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9893A610-75F2-B808-1DE0-621E84639959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fr-FR" sz="4400" dirty="0"/>
              <a:t>Gestion d’un dépôt </a:t>
            </a:r>
            <a:r>
              <a:rPr lang="fr-FR" sz="4400" b="1" dirty="0" err="1">
                <a:latin typeface="Consolas" panose="020B0609020204030204" pitchFamily="49" charset="0"/>
              </a:rPr>
              <a:t>gitlab</a:t>
            </a:r>
            <a:r>
              <a:rPr lang="fr-FR" sz="4400" dirty="0"/>
              <a:t> en mode collaboratif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0D3CB88A-774D-09E9-6FF6-38EA04937012}"/>
              </a:ext>
            </a:extLst>
          </p:cNvPr>
          <p:cNvSpPr txBox="1">
            <a:spLocks/>
          </p:cNvSpPr>
          <p:nvPr/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eaLnBrk="1" hangingPunct="1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742950" indent="-285750" eaLnBrk="1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2pPr>
            <a:lvl3pPr marL="1143000" indent="-228600" eaLnBrk="1" hangingPunct="1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3pPr>
            <a:lvl4pPr marL="1600200" indent="-228600" eaLnBrk="1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4pPr>
            <a:lvl5pPr marL="2057400" indent="-228600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9pPr>
          </a:lstStyle>
          <a:p>
            <a:r>
              <a:rPr lang="fr-FR"/>
              <a:t>Jérôme CUTRONA</a:t>
            </a:r>
          </a:p>
          <a:p>
            <a:r>
              <a:rPr lang="fr-FR"/>
              <a:t>jerome.cutrona@univ-reims.fr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87C49-92F9-7229-5AD3-D0A6CFE12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Rebasage sur la tête de la branche principale et gestion des conflits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C24A89-A9D8-4A7A-7C5F-AC3A341A8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88757E5-7740-A918-6E8B-BE81D5EDC7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F788E-EE6C-43D1-A064-4469D28F825B}" type="slidenum">
              <a:rPr lang="fr-FR" altLang="fr-FR" smtClean="0"/>
              <a:pPr/>
              <a:t>10</a:t>
            </a:fld>
            <a:endParaRPr lang="fr-FR" alt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1A2434B-6690-E4CA-84AF-E127859C136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9EE0DE5-3FFF-4D85-8CAA-2DC31525ADCF}" type="datetime11">
              <a:rPr lang="fr-FR" smtClean="0"/>
              <a:t>10:06:31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7B81D0A-EDD7-11AF-0303-DC70D1DE609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2024-2025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EB392FB-886F-664C-C1BC-7164B5B6F2A5}"/>
              </a:ext>
            </a:extLst>
          </p:cNvPr>
          <p:cNvSpPr/>
          <p:nvPr/>
        </p:nvSpPr>
        <p:spPr bwMode="auto">
          <a:xfrm>
            <a:off x="839416" y="3537828"/>
            <a:ext cx="720080" cy="72008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5219260-6A33-86B5-EED6-3886152D3C19}"/>
              </a:ext>
            </a:extLst>
          </p:cNvPr>
          <p:cNvSpPr/>
          <p:nvPr/>
        </p:nvSpPr>
        <p:spPr bwMode="auto">
          <a:xfrm>
            <a:off x="2214762" y="3537828"/>
            <a:ext cx="720080" cy="72008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B6735892-4BEC-D06A-5E12-F320D8C286C3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 bwMode="auto">
          <a:xfrm>
            <a:off x="1559496" y="3897868"/>
            <a:ext cx="655266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" name="Ellipse 9">
            <a:extLst>
              <a:ext uri="{FF2B5EF4-FFF2-40B4-BE49-F238E27FC236}">
                <a16:creationId xmlns:a16="http://schemas.microsoft.com/office/drawing/2014/main" id="{C15175BF-987C-6A1A-A9B1-A2D8D904A1E4}"/>
              </a:ext>
            </a:extLst>
          </p:cNvPr>
          <p:cNvSpPr/>
          <p:nvPr/>
        </p:nvSpPr>
        <p:spPr bwMode="auto">
          <a:xfrm>
            <a:off x="3590108" y="3537828"/>
            <a:ext cx="720080" cy="72008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7D7C3CC5-93B1-B71D-65E6-7388378575CE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 bwMode="auto">
          <a:xfrm>
            <a:off x="2934842" y="3897868"/>
            <a:ext cx="655266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90F3922D-104F-D95D-81FE-2605ECC35CBB}"/>
              </a:ext>
            </a:extLst>
          </p:cNvPr>
          <p:cNvSpPr/>
          <p:nvPr/>
        </p:nvSpPr>
        <p:spPr bwMode="auto">
          <a:xfrm>
            <a:off x="4965454" y="3537828"/>
            <a:ext cx="720080" cy="72008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740B4C1-02DC-EAA1-7850-E1AB0FD62BD9}"/>
              </a:ext>
            </a:extLst>
          </p:cNvPr>
          <p:cNvCxnSpPr>
            <a:cxnSpLocks/>
            <a:stCxn id="10" idx="6"/>
            <a:endCxn id="12" idx="2"/>
          </p:cNvCxnSpPr>
          <p:nvPr/>
        </p:nvCxnSpPr>
        <p:spPr bwMode="auto">
          <a:xfrm>
            <a:off x="4310188" y="3897868"/>
            <a:ext cx="655266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4" name="Ellipse 13">
            <a:extLst>
              <a:ext uri="{FF2B5EF4-FFF2-40B4-BE49-F238E27FC236}">
                <a16:creationId xmlns:a16="http://schemas.microsoft.com/office/drawing/2014/main" id="{2ED6D21B-0434-7429-E3E5-7571B0664DC0}"/>
              </a:ext>
            </a:extLst>
          </p:cNvPr>
          <p:cNvSpPr/>
          <p:nvPr/>
        </p:nvSpPr>
        <p:spPr bwMode="auto">
          <a:xfrm>
            <a:off x="6319218" y="2385477"/>
            <a:ext cx="720080" cy="720080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E'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4A389A85-5710-FE1A-805C-937AA3503F8E}"/>
              </a:ext>
            </a:extLst>
          </p:cNvPr>
          <p:cNvSpPr/>
          <p:nvPr/>
        </p:nvSpPr>
        <p:spPr bwMode="auto">
          <a:xfrm>
            <a:off x="7694564" y="2385477"/>
            <a:ext cx="720080" cy="720080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F'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A485939-F6FD-A700-0ED2-805C0F9F4C16}"/>
              </a:ext>
            </a:extLst>
          </p:cNvPr>
          <p:cNvCxnSpPr>
            <a:cxnSpLocks/>
            <a:stCxn id="14" idx="6"/>
            <a:endCxn id="15" idx="2"/>
          </p:cNvCxnSpPr>
          <p:nvPr/>
        </p:nvCxnSpPr>
        <p:spPr bwMode="auto">
          <a:xfrm>
            <a:off x="7039298" y="2745517"/>
            <a:ext cx="655266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7" name="Ellipse 16">
            <a:extLst>
              <a:ext uri="{FF2B5EF4-FFF2-40B4-BE49-F238E27FC236}">
                <a16:creationId xmlns:a16="http://schemas.microsoft.com/office/drawing/2014/main" id="{D83E09B7-F669-D30C-D675-E3571D5B3598}"/>
              </a:ext>
            </a:extLst>
          </p:cNvPr>
          <p:cNvSpPr/>
          <p:nvPr/>
        </p:nvSpPr>
        <p:spPr bwMode="auto">
          <a:xfrm>
            <a:off x="9069910" y="2385477"/>
            <a:ext cx="720080" cy="720080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G'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79A1DF5C-068E-4BE1-21FD-C8FE69B24B28}"/>
              </a:ext>
            </a:extLst>
          </p:cNvPr>
          <p:cNvCxnSpPr>
            <a:cxnSpLocks/>
            <a:stCxn id="15" idx="6"/>
            <a:endCxn id="17" idx="2"/>
          </p:cNvCxnSpPr>
          <p:nvPr/>
        </p:nvCxnSpPr>
        <p:spPr bwMode="auto">
          <a:xfrm>
            <a:off x="8414644" y="2745517"/>
            <a:ext cx="655266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9" name="Connecteur : en arc 18">
            <a:extLst>
              <a:ext uri="{FF2B5EF4-FFF2-40B4-BE49-F238E27FC236}">
                <a16:creationId xmlns:a16="http://schemas.microsoft.com/office/drawing/2014/main" id="{D6E1E75E-8601-7940-D263-22F99627738E}"/>
              </a:ext>
            </a:extLst>
          </p:cNvPr>
          <p:cNvCxnSpPr>
            <a:cxnSpLocks/>
            <a:stCxn id="12" idx="6"/>
            <a:endCxn id="14" idx="2"/>
          </p:cNvCxnSpPr>
          <p:nvPr/>
        </p:nvCxnSpPr>
        <p:spPr bwMode="auto">
          <a:xfrm flipV="1">
            <a:off x="5685534" y="2745517"/>
            <a:ext cx="633684" cy="1152351"/>
          </a:xfrm>
          <a:prstGeom prst="curvedConnector3">
            <a:avLst>
              <a:gd name="adj1" fmla="val 50000"/>
            </a:avLst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4561F026-44C6-9445-FC56-57CC9BAF3424}"/>
              </a:ext>
            </a:extLst>
          </p:cNvPr>
          <p:cNvSpPr/>
          <p:nvPr/>
        </p:nvSpPr>
        <p:spPr bwMode="auto">
          <a:xfrm>
            <a:off x="4966595" y="4929018"/>
            <a:ext cx="736099" cy="34855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main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24B83A99-E107-E4FB-4322-E795495AFFAA}"/>
              </a:ext>
            </a:extLst>
          </p:cNvPr>
          <p:cNvCxnSpPr>
            <a:cxnSpLocks/>
            <a:stCxn id="20" idx="0"/>
            <a:endCxn id="12" idx="4"/>
          </p:cNvCxnSpPr>
          <p:nvPr/>
        </p:nvCxnSpPr>
        <p:spPr bwMode="auto">
          <a:xfrm flipH="1" flipV="1">
            <a:off x="5325494" y="4257908"/>
            <a:ext cx="9151" cy="671110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72182821-F9D1-D592-7582-D829AE94AE53}"/>
              </a:ext>
            </a:extLst>
          </p:cNvPr>
          <p:cNvCxnSpPr>
            <a:cxnSpLocks/>
            <a:stCxn id="23" idx="2"/>
            <a:endCxn id="17" idx="0"/>
          </p:cNvCxnSpPr>
          <p:nvPr/>
        </p:nvCxnSpPr>
        <p:spPr bwMode="auto">
          <a:xfrm>
            <a:off x="9429950" y="1767445"/>
            <a:ext cx="0" cy="618032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5E2C54DC-EF0E-7D05-66D0-2F906A9FA41C}"/>
              </a:ext>
            </a:extLst>
          </p:cNvPr>
          <p:cNvSpPr/>
          <p:nvPr/>
        </p:nvSpPr>
        <p:spPr bwMode="auto">
          <a:xfrm>
            <a:off x="9061900" y="1418888"/>
            <a:ext cx="736099" cy="348557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feat</a:t>
            </a:r>
          </a:p>
        </p:txBody>
      </p:sp>
      <p:sp>
        <p:nvSpPr>
          <p:cNvPr id="26" name="Éclair 25">
            <a:extLst>
              <a:ext uri="{FF2B5EF4-FFF2-40B4-BE49-F238E27FC236}">
                <a16:creationId xmlns:a16="http://schemas.microsoft.com/office/drawing/2014/main" id="{6A5EAC55-3A38-1418-D5FB-EBA3C90E130A}"/>
              </a:ext>
            </a:extLst>
          </p:cNvPr>
          <p:cNvSpPr/>
          <p:nvPr/>
        </p:nvSpPr>
        <p:spPr bwMode="auto">
          <a:xfrm>
            <a:off x="5313779" y="1354327"/>
            <a:ext cx="1275158" cy="1152351"/>
          </a:xfrm>
          <a:prstGeom prst="lightningBol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conflits</a:t>
            </a:r>
          </a:p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résolus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918D83D2-EB04-9D50-EE42-578E8DC57B51}"/>
              </a:ext>
            </a:extLst>
          </p:cNvPr>
          <p:cNvSpPr/>
          <p:nvPr/>
        </p:nvSpPr>
        <p:spPr bwMode="auto">
          <a:xfrm>
            <a:off x="7176120" y="3915053"/>
            <a:ext cx="3962408" cy="1584176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Conflits résolus et testés dans la branche de travail par le gestionnaire de la branche</a:t>
            </a:r>
          </a:p>
        </p:txBody>
      </p:sp>
    </p:spTree>
    <p:extLst>
      <p:ext uri="{BB962C8B-B14F-4D97-AF65-F5344CB8AC3E}">
        <p14:creationId xmlns:p14="http://schemas.microsoft.com/office/powerpoint/2010/main" val="145694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87C49-92F9-7229-5AD3-D0A6CFE12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Fusion sans conflits dans la branche principale sur </a:t>
            </a:r>
            <a:r>
              <a:rPr lang="fr-FR" b="1" dirty="0" err="1">
                <a:latin typeface="Consolas" panose="020B0609020204030204" pitchFamily="49" charset="0"/>
              </a:rPr>
              <a:t>gitlab</a:t>
            </a:r>
            <a:r>
              <a:rPr lang="fr-FR" dirty="0"/>
              <a:t> : </a:t>
            </a:r>
            <a:r>
              <a:rPr lang="fr-FR" b="1" dirty="0">
                <a:latin typeface="Consolas" panose="020B0609020204030204" pitchFamily="49" charset="0"/>
              </a:rPr>
              <a:t>git merge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C24A89-A9D8-4A7A-7C5F-AC3A341A8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88757E5-7740-A918-6E8B-BE81D5EDC7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F788E-EE6C-43D1-A064-4469D28F825B}" type="slidenum">
              <a:rPr lang="fr-FR" altLang="fr-FR" smtClean="0"/>
              <a:pPr/>
              <a:t>11</a:t>
            </a:fld>
            <a:endParaRPr lang="fr-FR" alt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1A2434B-6690-E4CA-84AF-E127859C136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FB0104D-8E06-48B6-808E-1872EA523448}" type="datetime11">
              <a:rPr lang="fr-FR" smtClean="0"/>
              <a:t>10:06:31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7B81D0A-EDD7-11AF-0303-DC70D1DE609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2024-2025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EB392FB-886F-664C-C1BC-7164B5B6F2A5}"/>
              </a:ext>
            </a:extLst>
          </p:cNvPr>
          <p:cNvSpPr/>
          <p:nvPr/>
        </p:nvSpPr>
        <p:spPr bwMode="auto">
          <a:xfrm>
            <a:off x="839416" y="3537828"/>
            <a:ext cx="720080" cy="72008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5219260-6A33-86B5-EED6-3886152D3C19}"/>
              </a:ext>
            </a:extLst>
          </p:cNvPr>
          <p:cNvSpPr/>
          <p:nvPr/>
        </p:nvSpPr>
        <p:spPr bwMode="auto">
          <a:xfrm>
            <a:off x="2214762" y="3537828"/>
            <a:ext cx="720080" cy="72008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B6735892-4BEC-D06A-5E12-F320D8C286C3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 bwMode="auto">
          <a:xfrm>
            <a:off x="1559496" y="3897868"/>
            <a:ext cx="655266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" name="Ellipse 9">
            <a:extLst>
              <a:ext uri="{FF2B5EF4-FFF2-40B4-BE49-F238E27FC236}">
                <a16:creationId xmlns:a16="http://schemas.microsoft.com/office/drawing/2014/main" id="{C15175BF-987C-6A1A-A9B1-A2D8D904A1E4}"/>
              </a:ext>
            </a:extLst>
          </p:cNvPr>
          <p:cNvSpPr/>
          <p:nvPr/>
        </p:nvSpPr>
        <p:spPr bwMode="auto">
          <a:xfrm>
            <a:off x="3590108" y="3537828"/>
            <a:ext cx="720080" cy="72008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7D7C3CC5-93B1-B71D-65E6-7388378575CE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 bwMode="auto">
          <a:xfrm>
            <a:off x="2934842" y="3897868"/>
            <a:ext cx="655266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90F3922D-104F-D95D-81FE-2605ECC35CBB}"/>
              </a:ext>
            </a:extLst>
          </p:cNvPr>
          <p:cNvSpPr/>
          <p:nvPr/>
        </p:nvSpPr>
        <p:spPr bwMode="auto">
          <a:xfrm>
            <a:off x="4965454" y="3537828"/>
            <a:ext cx="720080" cy="72008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740B4C1-02DC-EAA1-7850-E1AB0FD62BD9}"/>
              </a:ext>
            </a:extLst>
          </p:cNvPr>
          <p:cNvCxnSpPr>
            <a:cxnSpLocks/>
            <a:stCxn id="10" idx="6"/>
            <a:endCxn id="12" idx="2"/>
          </p:cNvCxnSpPr>
          <p:nvPr/>
        </p:nvCxnSpPr>
        <p:spPr bwMode="auto">
          <a:xfrm>
            <a:off x="4310188" y="3897868"/>
            <a:ext cx="655266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4" name="Ellipse 13">
            <a:extLst>
              <a:ext uri="{FF2B5EF4-FFF2-40B4-BE49-F238E27FC236}">
                <a16:creationId xmlns:a16="http://schemas.microsoft.com/office/drawing/2014/main" id="{2ED6D21B-0434-7429-E3E5-7571B0664DC0}"/>
              </a:ext>
            </a:extLst>
          </p:cNvPr>
          <p:cNvSpPr/>
          <p:nvPr/>
        </p:nvSpPr>
        <p:spPr bwMode="auto">
          <a:xfrm>
            <a:off x="6319218" y="2385477"/>
            <a:ext cx="720080" cy="720080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E'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4A389A85-5710-FE1A-805C-937AA3503F8E}"/>
              </a:ext>
            </a:extLst>
          </p:cNvPr>
          <p:cNvSpPr/>
          <p:nvPr/>
        </p:nvSpPr>
        <p:spPr bwMode="auto">
          <a:xfrm>
            <a:off x="7694564" y="2385477"/>
            <a:ext cx="720080" cy="720080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F'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A485939-F6FD-A700-0ED2-805C0F9F4C16}"/>
              </a:ext>
            </a:extLst>
          </p:cNvPr>
          <p:cNvCxnSpPr>
            <a:cxnSpLocks/>
            <a:stCxn id="14" idx="6"/>
            <a:endCxn id="15" idx="2"/>
          </p:cNvCxnSpPr>
          <p:nvPr/>
        </p:nvCxnSpPr>
        <p:spPr bwMode="auto">
          <a:xfrm>
            <a:off x="7039298" y="2745517"/>
            <a:ext cx="655266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7" name="Ellipse 16">
            <a:extLst>
              <a:ext uri="{FF2B5EF4-FFF2-40B4-BE49-F238E27FC236}">
                <a16:creationId xmlns:a16="http://schemas.microsoft.com/office/drawing/2014/main" id="{D83E09B7-F669-D30C-D675-E3571D5B3598}"/>
              </a:ext>
            </a:extLst>
          </p:cNvPr>
          <p:cNvSpPr/>
          <p:nvPr/>
        </p:nvSpPr>
        <p:spPr bwMode="auto">
          <a:xfrm>
            <a:off x="9069910" y="2385477"/>
            <a:ext cx="720080" cy="720080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G'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79A1DF5C-068E-4BE1-21FD-C8FE69B24B28}"/>
              </a:ext>
            </a:extLst>
          </p:cNvPr>
          <p:cNvCxnSpPr>
            <a:cxnSpLocks/>
            <a:stCxn id="15" idx="6"/>
            <a:endCxn id="17" idx="2"/>
          </p:cNvCxnSpPr>
          <p:nvPr/>
        </p:nvCxnSpPr>
        <p:spPr bwMode="auto">
          <a:xfrm>
            <a:off x="8414644" y="2745517"/>
            <a:ext cx="655266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9" name="Connecteur : en arc 18">
            <a:extLst>
              <a:ext uri="{FF2B5EF4-FFF2-40B4-BE49-F238E27FC236}">
                <a16:creationId xmlns:a16="http://schemas.microsoft.com/office/drawing/2014/main" id="{D6E1E75E-8601-7940-D263-22F99627738E}"/>
              </a:ext>
            </a:extLst>
          </p:cNvPr>
          <p:cNvCxnSpPr>
            <a:cxnSpLocks/>
            <a:stCxn id="12" idx="6"/>
            <a:endCxn id="14" idx="2"/>
          </p:cNvCxnSpPr>
          <p:nvPr/>
        </p:nvCxnSpPr>
        <p:spPr bwMode="auto">
          <a:xfrm flipV="1">
            <a:off x="5685534" y="2745517"/>
            <a:ext cx="633684" cy="1152351"/>
          </a:xfrm>
          <a:prstGeom prst="curvedConnector3">
            <a:avLst>
              <a:gd name="adj1" fmla="val 50000"/>
            </a:avLst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72182821-F9D1-D592-7582-D829AE94AE53}"/>
              </a:ext>
            </a:extLst>
          </p:cNvPr>
          <p:cNvCxnSpPr>
            <a:cxnSpLocks/>
            <a:stCxn id="23" idx="2"/>
            <a:endCxn id="17" idx="0"/>
          </p:cNvCxnSpPr>
          <p:nvPr/>
        </p:nvCxnSpPr>
        <p:spPr bwMode="auto">
          <a:xfrm>
            <a:off x="9429950" y="1767445"/>
            <a:ext cx="0" cy="618032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5E2C54DC-EF0E-7D05-66D0-2F906A9FA41C}"/>
              </a:ext>
            </a:extLst>
          </p:cNvPr>
          <p:cNvSpPr/>
          <p:nvPr/>
        </p:nvSpPr>
        <p:spPr bwMode="auto">
          <a:xfrm>
            <a:off x="9061900" y="1418888"/>
            <a:ext cx="736099" cy="348557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feat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C220E092-052D-986A-8AD4-7D64F69550FD}"/>
              </a:ext>
            </a:extLst>
          </p:cNvPr>
          <p:cNvSpPr/>
          <p:nvPr/>
        </p:nvSpPr>
        <p:spPr bwMode="auto">
          <a:xfrm>
            <a:off x="10632504" y="3537828"/>
            <a:ext cx="720080" cy="72008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H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246B925-8662-66C6-F3BE-E199EEB2A494}"/>
              </a:ext>
            </a:extLst>
          </p:cNvPr>
          <p:cNvSpPr/>
          <p:nvPr/>
        </p:nvSpPr>
        <p:spPr bwMode="auto">
          <a:xfrm>
            <a:off x="10633645" y="4929018"/>
            <a:ext cx="736099" cy="34855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main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E31AEF4D-72B1-3000-199A-43D6132CCC30}"/>
              </a:ext>
            </a:extLst>
          </p:cNvPr>
          <p:cNvCxnSpPr>
            <a:cxnSpLocks/>
            <a:stCxn id="27" idx="0"/>
            <a:endCxn id="26" idx="4"/>
          </p:cNvCxnSpPr>
          <p:nvPr/>
        </p:nvCxnSpPr>
        <p:spPr bwMode="auto">
          <a:xfrm flipH="1" flipV="1">
            <a:off x="10992544" y="4257908"/>
            <a:ext cx="9151" cy="671110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9" name="Connecteur : en arc 28">
            <a:extLst>
              <a:ext uri="{FF2B5EF4-FFF2-40B4-BE49-F238E27FC236}">
                <a16:creationId xmlns:a16="http://schemas.microsoft.com/office/drawing/2014/main" id="{C2168F07-43E0-5493-06F0-173F27527029}"/>
              </a:ext>
            </a:extLst>
          </p:cNvPr>
          <p:cNvCxnSpPr>
            <a:cxnSpLocks/>
            <a:stCxn id="17" idx="6"/>
            <a:endCxn id="26" idx="2"/>
          </p:cNvCxnSpPr>
          <p:nvPr/>
        </p:nvCxnSpPr>
        <p:spPr bwMode="auto">
          <a:xfrm>
            <a:off x="9789990" y="2745517"/>
            <a:ext cx="842514" cy="1152351"/>
          </a:xfrm>
          <a:prstGeom prst="curvedConnector3">
            <a:avLst>
              <a:gd name="adj1" fmla="val 50000"/>
            </a:avLst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F32BF1ED-27E5-47BC-E687-BE7139491FB9}"/>
              </a:ext>
            </a:extLst>
          </p:cNvPr>
          <p:cNvCxnSpPr>
            <a:cxnSpLocks/>
            <a:stCxn id="26" idx="2"/>
            <a:endCxn id="12" idx="6"/>
          </p:cNvCxnSpPr>
          <p:nvPr/>
        </p:nvCxnSpPr>
        <p:spPr bwMode="auto">
          <a:xfrm flipH="1">
            <a:off x="5685534" y="3897868"/>
            <a:ext cx="4946970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279953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3F1C22-8262-9636-6828-4875431F5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Principe collaboratif de soumission d’une nouvelle fonctionnalité par fusion d’une branche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FC59EEB-099A-528B-2B7F-6B29FA9DC3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4A0905E-853F-79DB-930F-F9AF3D3613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F6CBC-E7DB-48A0-846C-2D0114972C5C}" type="slidenum">
              <a:rPr lang="fr-FR" altLang="fr-FR" smtClean="0"/>
              <a:pPr/>
              <a:t>12</a:t>
            </a:fld>
            <a:endParaRPr lang="fr-FR" alt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0A086A3-A994-6B9E-81F0-17705630263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9242FB-D311-4329-97F2-F339DA431AF8}" type="datetime11">
              <a:rPr lang="fr-FR" smtClean="0"/>
              <a:t>10:06:31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6D2ABF3-03AA-07BD-767C-92366F09A69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2024-2025</a:t>
            </a:r>
          </a:p>
        </p:txBody>
      </p:sp>
    </p:spTree>
    <p:extLst>
      <p:ext uri="{BB962C8B-B14F-4D97-AF65-F5344CB8AC3E}">
        <p14:creationId xmlns:p14="http://schemas.microsoft.com/office/powerpoint/2010/main" val="3008161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124">
            <a:extLst>
              <a:ext uri="{FF2B5EF4-FFF2-40B4-BE49-F238E27FC236}">
                <a16:creationId xmlns:a16="http://schemas.microsoft.com/office/drawing/2014/main" id="{8739864A-ED7A-6A31-8C4C-66893BA65480}"/>
              </a:ext>
            </a:extLst>
          </p:cNvPr>
          <p:cNvSpPr/>
          <p:nvPr/>
        </p:nvSpPr>
        <p:spPr bwMode="auto">
          <a:xfrm>
            <a:off x="609600" y="1263513"/>
            <a:ext cx="8222704" cy="246435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err="1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gitlab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67201494-3243-3B5F-0FC2-3434D7988265}"/>
              </a:ext>
            </a:extLst>
          </p:cNvPr>
          <p:cNvSpPr/>
          <p:nvPr/>
        </p:nvSpPr>
        <p:spPr bwMode="auto">
          <a:xfrm>
            <a:off x="629841" y="3861048"/>
            <a:ext cx="5293489" cy="246435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Alice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5DA22412-23D5-2B28-FFDE-D7006F9E2C10}"/>
              </a:ext>
            </a:extLst>
          </p:cNvPr>
          <p:cNvSpPr/>
          <p:nvPr/>
        </p:nvSpPr>
        <p:spPr bwMode="auto">
          <a:xfrm>
            <a:off x="6268673" y="3861048"/>
            <a:ext cx="5313728" cy="246435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Bob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342CE68-E4D2-5554-25C6-7C057FA0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État initial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176428E-9F7B-CBC9-C155-8D485866C6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F788E-EE6C-43D1-A064-4469D28F825B}" type="slidenum">
              <a:rPr lang="fr-FR" altLang="fr-FR" smtClean="0"/>
              <a:pPr/>
              <a:t>13</a:t>
            </a:fld>
            <a:endParaRPr lang="fr-FR" alt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E3B38A-1287-9565-5AE8-1D5D7039B0D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67915D7-669B-41DD-A5F9-58B0D8540419}" type="datetime11">
              <a:rPr lang="fr-FR" smtClean="0"/>
              <a:t>10:06:31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5F6EF25-ECA8-2B04-AA99-794FD2A602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2024-2025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30B6155A-60A0-CBCB-BA46-C23259768067}"/>
              </a:ext>
            </a:extLst>
          </p:cNvPr>
          <p:cNvSpPr/>
          <p:nvPr/>
        </p:nvSpPr>
        <p:spPr bwMode="auto">
          <a:xfrm>
            <a:off x="2182891" y="4548823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E</a:t>
            </a: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BD287C4F-56DE-813B-402E-965160D52A60}"/>
              </a:ext>
            </a:extLst>
          </p:cNvPr>
          <p:cNvSpPr/>
          <p:nvPr/>
        </p:nvSpPr>
        <p:spPr bwMode="auto">
          <a:xfrm>
            <a:off x="2926637" y="4548823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F</a:t>
            </a: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45480E6E-5292-B5C7-5BD5-E01D1BA97918}"/>
              </a:ext>
            </a:extLst>
          </p:cNvPr>
          <p:cNvCxnSpPr>
            <a:cxnSpLocks/>
            <a:stCxn id="31" idx="6"/>
            <a:endCxn id="32" idx="2"/>
          </p:cNvCxnSpPr>
          <p:nvPr/>
        </p:nvCxnSpPr>
        <p:spPr bwMode="auto">
          <a:xfrm>
            <a:off x="2715600" y="4815178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4" name="Ellipse 33">
            <a:extLst>
              <a:ext uri="{FF2B5EF4-FFF2-40B4-BE49-F238E27FC236}">
                <a16:creationId xmlns:a16="http://schemas.microsoft.com/office/drawing/2014/main" id="{41CC8D53-249F-E6D8-B433-CCA702EA6500}"/>
              </a:ext>
            </a:extLst>
          </p:cNvPr>
          <p:cNvSpPr/>
          <p:nvPr/>
        </p:nvSpPr>
        <p:spPr bwMode="auto">
          <a:xfrm>
            <a:off x="3665503" y="4548823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G</a:t>
            </a:r>
          </a:p>
        </p:txBody>
      </p: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7B9FB773-1634-8CD6-7B5A-B1C5B1898923}"/>
              </a:ext>
            </a:extLst>
          </p:cNvPr>
          <p:cNvCxnSpPr>
            <a:cxnSpLocks/>
            <a:stCxn id="32" idx="6"/>
            <a:endCxn id="34" idx="2"/>
          </p:cNvCxnSpPr>
          <p:nvPr/>
        </p:nvCxnSpPr>
        <p:spPr bwMode="auto">
          <a:xfrm>
            <a:off x="3459346" y="4815178"/>
            <a:ext cx="20615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9" name="Connecteur : en arc 38">
            <a:extLst>
              <a:ext uri="{FF2B5EF4-FFF2-40B4-BE49-F238E27FC236}">
                <a16:creationId xmlns:a16="http://schemas.microsoft.com/office/drawing/2014/main" id="{31C8155A-4CFD-CFCC-212C-573A187C9D7F}"/>
              </a:ext>
            </a:extLst>
          </p:cNvPr>
          <p:cNvCxnSpPr>
            <a:cxnSpLocks/>
            <a:stCxn id="82" idx="6"/>
            <a:endCxn id="31" idx="2"/>
          </p:cNvCxnSpPr>
          <p:nvPr/>
        </p:nvCxnSpPr>
        <p:spPr bwMode="auto">
          <a:xfrm flipV="1">
            <a:off x="1971855" y="4815178"/>
            <a:ext cx="211036" cy="662525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1D7C6D11-7D09-5D16-42E2-D8AD94AA7651}"/>
              </a:ext>
            </a:extLst>
          </p:cNvPr>
          <p:cNvCxnSpPr>
            <a:cxnSpLocks/>
            <a:stCxn id="42" idx="0"/>
            <a:endCxn id="34" idx="4"/>
          </p:cNvCxnSpPr>
          <p:nvPr/>
        </p:nvCxnSpPr>
        <p:spPr bwMode="auto">
          <a:xfrm flipH="1" flipV="1">
            <a:off x="3931858" y="5081532"/>
            <a:ext cx="6829" cy="873996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AC921EAA-44AC-3D42-BBDE-F5DEDD39CB86}"/>
              </a:ext>
            </a:extLst>
          </p:cNvPr>
          <p:cNvSpPr/>
          <p:nvPr/>
        </p:nvSpPr>
        <p:spPr bwMode="auto">
          <a:xfrm>
            <a:off x="3577851" y="5955528"/>
            <a:ext cx="721672" cy="291618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feat1</a:t>
            </a: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4B42FAFF-7773-1D72-870D-36E7A6F60515}"/>
              </a:ext>
            </a:extLst>
          </p:cNvPr>
          <p:cNvSpPr/>
          <p:nvPr/>
        </p:nvSpPr>
        <p:spPr bwMode="auto">
          <a:xfrm>
            <a:off x="8714277" y="4548823"/>
            <a:ext cx="532709" cy="532709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H</a:t>
            </a: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F015646F-DC91-657A-B74D-1BD0ED131007}"/>
              </a:ext>
            </a:extLst>
          </p:cNvPr>
          <p:cNvSpPr/>
          <p:nvPr/>
        </p:nvSpPr>
        <p:spPr bwMode="auto">
          <a:xfrm>
            <a:off x="9462910" y="4548823"/>
            <a:ext cx="532709" cy="532709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I</a:t>
            </a:r>
          </a:p>
        </p:txBody>
      </p: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EB37919D-336B-4448-366E-39DA52544B3F}"/>
              </a:ext>
            </a:extLst>
          </p:cNvPr>
          <p:cNvCxnSpPr>
            <a:cxnSpLocks/>
            <a:stCxn id="46" idx="6"/>
            <a:endCxn id="47" idx="2"/>
          </p:cNvCxnSpPr>
          <p:nvPr/>
        </p:nvCxnSpPr>
        <p:spPr bwMode="auto">
          <a:xfrm>
            <a:off x="9246986" y="4815178"/>
            <a:ext cx="215924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1" name="Connecteur : en arc 60">
            <a:extLst>
              <a:ext uri="{FF2B5EF4-FFF2-40B4-BE49-F238E27FC236}">
                <a16:creationId xmlns:a16="http://schemas.microsoft.com/office/drawing/2014/main" id="{31BFB9F0-90CE-0C63-26C0-53D4F89EAF27}"/>
              </a:ext>
            </a:extLst>
          </p:cNvPr>
          <p:cNvCxnSpPr>
            <a:cxnSpLocks/>
            <a:stCxn id="100" idx="6"/>
            <a:endCxn id="46" idx="2"/>
          </p:cNvCxnSpPr>
          <p:nvPr/>
        </p:nvCxnSpPr>
        <p:spPr bwMode="auto">
          <a:xfrm flipV="1">
            <a:off x="8476241" y="4815178"/>
            <a:ext cx="238036" cy="655582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2" name="Connecteur droit avec flèche 61">
            <a:extLst>
              <a:ext uri="{FF2B5EF4-FFF2-40B4-BE49-F238E27FC236}">
                <a16:creationId xmlns:a16="http://schemas.microsoft.com/office/drawing/2014/main" id="{CF0949AF-4D73-08B4-480D-CBF83A52C0F4}"/>
              </a:ext>
            </a:extLst>
          </p:cNvPr>
          <p:cNvCxnSpPr>
            <a:cxnSpLocks/>
            <a:stCxn id="63" idx="0"/>
            <a:endCxn id="47" idx="4"/>
          </p:cNvCxnSpPr>
          <p:nvPr/>
        </p:nvCxnSpPr>
        <p:spPr bwMode="auto">
          <a:xfrm flipV="1">
            <a:off x="9729265" y="5081532"/>
            <a:ext cx="0" cy="873996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8E72B969-ABBD-45EA-C334-87CF95270BBC}"/>
              </a:ext>
            </a:extLst>
          </p:cNvPr>
          <p:cNvSpPr/>
          <p:nvPr/>
        </p:nvSpPr>
        <p:spPr bwMode="auto">
          <a:xfrm>
            <a:off x="9368429" y="5955528"/>
            <a:ext cx="721672" cy="291618"/>
          </a:xfrm>
          <a:prstGeom prst="rect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feat2</a:t>
            </a:r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EBCB77E6-3B29-013F-70DE-2CE36CA1B711}"/>
              </a:ext>
            </a:extLst>
          </p:cNvPr>
          <p:cNvSpPr/>
          <p:nvPr/>
        </p:nvSpPr>
        <p:spPr bwMode="auto">
          <a:xfrm>
            <a:off x="695400" y="5211348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A</a:t>
            </a:r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7AB3251D-E702-E639-A064-C6838FB80E63}"/>
              </a:ext>
            </a:extLst>
          </p:cNvPr>
          <p:cNvSpPr/>
          <p:nvPr/>
        </p:nvSpPr>
        <p:spPr bwMode="auto">
          <a:xfrm>
            <a:off x="1439146" y="5211348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B</a:t>
            </a:r>
          </a:p>
        </p:txBody>
      </p:sp>
      <p:cxnSp>
        <p:nvCxnSpPr>
          <p:cNvPr id="83" name="Connecteur droit 82">
            <a:extLst>
              <a:ext uri="{FF2B5EF4-FFF2-40B4-BE49-F238E27FC236}">
                <a16:creationId xmlns:a16="http://schemas.microsoft.com/office/drawing/2014/main" id="{261E2159-E18B-D64F-4A81-8F442D1E3B46}"/>
              </a:ext>
            </a:extLst>
          </p:cNvPr>
          <p:cNvCxnSpPr>
            <a:cxnSpLocks/>
            <a:stCxn id="81" idx="6"/>
            <a:endCxn id="82" idx="2"/>
          </p:cNvCxnSpPr>
          <p:nvPr/>
        </p:nvCxnSpPr>
        <p:spPr bwMode="auto">
          <a:xfrm>
            <a:off x="1228109" y="5477703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9DAA41CD-9095-26E3-89CE-AFD1960E27AE}"/>
              </a:ext>
            </a:extLst>
          </p:cNvPr>
          <p:cNvSpPr/>
          <p:nvPr/>
        </p:nvSpPr>
        <p:spPr bwMode="auto">
          <a:xfrm>
            <a:off x="1394530" y="5955528"/>
            <a:ext cx="614271" cy="29161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main</a:t>
            </a:r>
          </a:p>
        </p:txBody>
      </p:sp>
      <p:cxnSp>
        <p:nvCxnSpPr>
          <p:cNvPr id="87" name="Connecteur droit avec flèche 86">
            <a:extLst>
              <a:ext uri="{FF2B5EF4-FFF2-40B4-BE49-F238E27FC236}">
                <a16:creationId xmlns:a16="http://schemas.microsoft.com/office/drawing/2014/main" id="{F93B3AC0-1115-DD71-C7C0-BE2456FCBA9A}"/>
              </a:ext>
            </a:extLst>
          </p:cNvPr>
          <p:cNvCxnSpPr>
            <a:cxnSpLocks/>
            <a:stCxn id="86" idx="0"/>
            <a:endCxn id="82" idx="4"/>
          </p:cNvCxnSpPr>
          <p:nvPr/>
        </p:nvCxnSpPr>
        <p:spPr bwMode="auto">
          <a:xfrm flipV="1">
            <a:off x="1701666" y="5744057"/>
            <a:ext cx="3835" cy="211471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7" name="Ellipse 96">
            <a:extLst>
              <a:ext uri="{FF2B5EF4-FFF2-40B4-BE49-F238E27FC236}">
                <a16:creationId xmlns:a16="http://schemas.microsoft.com/office/drawing/2014/main" id="{71A3DEC2-5B1D-ECAA-480F-CCB2B91B9AA7}"/>
              </a:ext>
            </a:extLst>
          </p:cNvPr>
          <p:cNvSpPr/>
          <p:nvPr/>
        </p:nvSpPr>
        <p:spPr bwMode="auto">
          <a:xfrm>
            <a:off x="6456040" y="5204405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A</a:t>
            </a:r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81D31635-53CF-FB33-8152-F47BB0647176}"/>
              </a:ext>
            </a:extLst>
          </p:cNvPr>
          <p:cNvSpPr/>
          <p:nvPr/>
        </p:nvSpPr>
        <p:spPr bwMode="auto">
          <a:xfrm>
            <a:off x="7199786" y="5204405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B</a:t>
            </a:r>
          </a:p>
        </p:txBody>
      </p: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7ABBA3CE-F0D0-432D-655A-E3995A141AA5}"/>
              </a:ext>
            </a:extLst>
          </p:cNvPr>
          <p:cNvCxnSpPr>
            <a:cxnSpLocks/>
            <a:stCxn id="97" idx="6"/>
            <a:endCxn id="98" idx="2"/>
          </p:cNvCxnSpPr>
          <p:nvPr/>
        </p:nvCxnSpPr>
        <p:spPr bwMode="auto">
          <a:xfrm>
            <a:off x="6988749" y="5470760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0" name="Ellipse 99">
            <a:extLst>
              <a:ext uri="{FF2B5EF4-FFF2-40B4-BE49-F238E27FC236}">
                <a16:creationId xmlns:a16="http://schemas.microsoft.com/office/drawing/2014/main" id="{1D021AE6-9F89-014E-A6D8-4BE3DEB917C8}"/>
              </a:ext>
            </a:extLst>
          </p:cNvPr>
          <p:cNvSpPr/>
          <p:nvPr/>
        </p:nvSpPr>
        <p:spPr bwMode="auto">
          <a:xfrm>
            <a:off x="7943532" y="5204405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C</a:t>
            </a:r>
          </a:p>
        </p:txBody>
      </p:sp>
      <p:cxnSp>
        <p:nvCxnSpPr>
          <p:cNvPr id="101" name="Connecteur droit 100">
            <a:extLst>
              <a:ext uri="{FF2B5EF4-FFF2-40B4-BE49-F238E27FC236}">
                <a16:creationId xmlns:a16="http://schemas.microsoft.com/office/drawing/2014/main" id="{7FA0F87D-AFDC-B461-E8F6-DAB1EF2EA5EC}"/>
              </a:ext>
            </a:extLst>
          </p:cNvPr>
          <p:cNvCxnSpPr>
            <a:cxnSpLocks/>
            <a:stCxn id="98" idx="6"/>
            <a:endCxn id="100" idx="2"/>
          </p:cNvCxnSpPr>
          <p:nvPr/>
        </p:nvCxnSpPr>
        <p:spPr bwMode="auto">
          <a:xfrm>
            <a:off x="7732495" y="5470760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9F72C88-2718-8B23-A644-051DC601C170}"/>
              </a:ext>
            </a:extLst>
          </p:cNvPr>
          <p:cNvSpPr/>
          <p:nvPr/>
        </p:nvSpPr>
        <p:spPr bwMode="auto">
          <a:xfrm>
            <a:off x="7902751" y="5948708"/>
            <a:ext cx="614271" cy="29161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main</a:t>
            </a:r>
          </a:p>
        </p:txBody>
      </p:sp>
      <p:cxnSp>
        <p:nvCxnSpPr>
          <p:cNvPr id="103" name="Connecteur droit avec flèche 102">
            <a:extLst>
              <a:ext uri="{FF2B5EF4-FFF2-40B4-BE49-F238E27FC236}">
                <a16:creationId xmlns:a16="http://schemas.microsoft.com/office/drawing/2014/main" id="{8BFB347C-2FE1-37C6-831C-82DE495C9478}"/>
              </a:ext>
            </a:extLst>
          </p:cNvPr>
          <p:cNvCxnSpPr>
            <a:cxnSpLocks/>
            <a:stCxn id="102" idx="0"/>
            <a:endCxn id="100" idx="4"/>
          </p:cNvCxnSpPr>
          <p:nvPr/>
        </p:nvCxnSpPr>
        <p:spPr bwMode="auto">
          <a:xfrm flipV="1">
            <a:off x="8209887" y="5737114"/>
            <a:ext cx="0" cy="211594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8" name="Ellipse 107">
            <a:extLst>
              <a:ext uri="{FF2B5EF4-FFF2-40B4-BE49-F238E27FC236}">
                <a16:creationId xmlns:a16="http://schemas.microsoft.com/office/drawing/2014/main" id="{DDAE9A64-7697-8BC7-06D1-FF73C445B241}"/>
              </a:ext>
            </a:extLst>
          </p:cNvPr>
          <p:cNvSpPr/>
          <p:nvPr/>
        </p:nvSpPr>
        <p:spPr bwMode="auto">
          <a:xfrm>
            <a:off x="675158" y="2613813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A</a:t>
            </a:r>
          </a:p>
        </p:txBody>
      </p:sp>
      <p:sp>
        <p:nvSpPr>
          <p:cNvPr id="109" name="Ellipse 108">
            <a:extLst>
              <a:ext uri="{FF2B5EF4-FFF2-40B4-BE49-F238E27FC236}">
                <a16:creationId xmlns:a16="http://schemas.microsoft.com/office/drawing/2014/main" id="{F921B44C-064C-1155-C953-81C2019C6524}"/>
              </a:ext>
            </a:extLst>
          </p:cNvPr>
          <p:cNvSpPr/>
          <p:nvPr/>
        </p:nvSpPr>
        <p:spPr bwMode="auto">
          <a:xfrm>
            <a:off x="1418904" y="2613813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B</a:t>
            </a:r>
          </a:p>
        </p:txBody>
      </p:sp>
      <p:cxnSp>
        <p:nvCxnSpPr>
          <p:cNvPr id="110" name="Connecteur droit 109">
            <a:extLst>
              <a:ext uri="{FF2B5EF4-FFF2-40B4-BE49-F238E27FC236}">
                <a16:creationId xmlns:a16="http://schemas.microsoft.com/office/drawing/2014/main" id="{49E03B9E-0B4F-72BC-F000-D9D1EB1F874F}"/>
              </a:ext>
            </a:extLst>
          </p:cNvPr>
          <p:cNvCxnSpPr>
            <a:cxnSpLocks/>
            <a:stCxn id="108" idx="6"/>
            <a:endCxn id="109" idx="2"/>
          </p:cNvCxnSpPr>
          <p:nvPr/>
        </p:nvCxnSpPr>
        <p:spPr bwMode="auto">
          <a:xfrm>
            <a:off x="1207867" y="2880168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11" name="Ellipse 110">
            <a:extLst>
              <a:ext uri="{FF2B5EF4-FFF2-40B4-BE49-F238E27FC236}">
                <a16:creationId xmlns:a16="http://schemas.microsoft.com/office/drawing/2014/main" id="{CD0EE62E-B0D2-8BE6-7B2E-170B1309DE21}"/>
              </a:ext>
            </a:extLst>
          </p:cNvPr>
          <p:cNvSpPr/>
          <p:nvPr/>
        </p:nvSpPr>
        <p:spPr bwMode="auto">
          <a:xfrm>
            <a:off x="2162650" y="2613813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C</a:t>
            </a:r>
          </a:p>
        </p:txBody>
      </p:sp>
      <p:cxnSp>
        <p:nvCxnSpPr>
          <p:cNvPr id="112" name="Connecteur droit 111">
            <a:extLst>
              <a:ext uri="{FF2B5EF4-FFF2-40B4-BE49-F238E27FC236}">
                <a16:creationId xmlns:a16="http://schemas.microsoft.com/office/drawing/2014/main" id="{38F1E325-F2B2-69BD-4816-82C66F647D67}"/>
              </a:ext>
            </a:extLst>
          </p:cNvPr>
          <p:cNvCxnSpPr>
            <a:cxnSpLocks/>
            <a:stCxn id="109" idx="6"/>
            <a:endCxn id="111" idx="2"/>
          </p:cNvCxnSpPr>
          <p:nvPr/>
        </p:nvCxnSpPr>
        <p:spPr bwMode="auto">
          <a:xfrm>
            <a:off x="1951613" y="2880168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13" name="Rectangle 112">
            <a:extLst>
              <a:ext uri="{FF2B5EF4-FFF2-40B4-BE49-F238E27FC236}">
                <a16:creationId xmlns:a16="http://schemas.microsoft.com/office/drawing/2014/main" id="{BBBE0556-D710-6E87-CC83-F2ED9141B65E}"/>
              </a:ext>
            </a:extLst>
          </p:cNvPr>
          <p:cNvSpPr/>
          <p:nvPr/>
        </p:nvSpPr>
        <p:spPr bwMode="auto">
          <a:xfrm>
            <a:off x="2121866" y="3357993"/>
            <a:ext cx="614271" cy="29161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main</a:t>
            </a:r>
          </a:p>
        </p:txBody>
      </p:sp>
      <p:cxnSp>
        <p:nvCxnSpPr>
          <p:cNvPr id="114" name="Connecteur droit avec flèche 113">
            <a:extLst>
              <a:ext uri="{FF2B5EF4-FFF2-40B4-BE49-F238E27FC236}">
                <a16:creationId xmlns:a16="http://schemas.microsoft.com/office/drawing/2014/main" id="{078FDCED-6A28-B58A-2099-7D514C0F12BD}"/>
              </a:ext>
            </a:extLst>
          </p:cNvPr>
          <p:cNvCxnSpPr>
            <a:cxnSpLocks/>
            <a:stCxn id="113" idx="0"/>
            <a:endCxn id="111" idx="4"/>
          </p:cNvCxnSpPr>
          <p:nvPr/>
        </p:nvCxnSpPr>
        <p:spPr bwMode="auto">
          <a:xfrm flipV="1">
            <a:off x="2429002" y="3146522"/>
            <a:ext cx="3" cy="211471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" name="Bulle narrative : rectangle à coins arrondis 2">
            <a:extLst>
              <a:ext uri="{FF2B5EF4-FFF2-40B4-BE49-F238E27FC236}">
                <a16:creationId xmlns:a16="http://schemas.microsoft.com/office/drawing/2014/main" id="{2B071B82-D8F0-B9B7-3149-EB631B5F37F2}"/>
              </a:ext>
            </a:extLst>
          </p:cNvPr>
          <p:cNvSpPr/>
          <p:nvPr/>
        </p:nvSpPr>
        <p:spPr bwMode="auto">
          <a:xfrm>
            <a:off x="3348372" y="2553269"/>
            <a:ext cx="2920301" cy="653796"/>
          </a:xfrm>
          <a:prstGeom prst="wedgeRoundRectCallout">
            <a:avLst>
              <a:gd name="adj1" fmla="val -70750"/>
              <a:gd name="adj2" fmla="val -1688"/>
              <a:gd name="adj3" fmla="val 16667"/>
            </a:avLst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Branche en lecture seule :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push interdit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892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D0BF0290-8C2F-CAC3-87EB-C47E0B572BDD}"/>
              </a:ext>
            </a:extLst>
          </p:cNvPr>
          <p:cNvSpPr/>
          <p:nvPr/>
        </p:nvSpPr>
        <p:spPr bwMode="auto">
          <a:xfrm>
            <a:off x="609600" y="1263513"/>
            <a:ext cx="8222704" cy="246435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err="1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gitlab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4B82EC3-4607-1D78-C7BC-FC463FC617D4}"/>
              </a:ext>
            </a:extLst>
          </p:cNvPr>
          <p:cNvSpPr/>
          <p:nvPr/>
        </p:nvSpPr>
        <p:spPr bwMode="auto">
          <a:xfrm>
            <a:off x="629841" y="3861048"/>
            <a:ext cx="5293489" cy="246435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Alice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2343142-D0D3-26F4-247E-6BCE8739730D}"/>
              </a:ext>
            </a:extLst>
          </p:cNvPr>
          <p:cNvSpPr/>
          <p:nvPr/>
        </p:nvSpPr>
        <p:spPr bwMode="auto">
          <a:xfrm>
            <a:off x="6268673" y="3861048"/>
            <a:ext cx="5313728" cy="246435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Bob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342CE68-E4D2-5554-25C6-7C057FA0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Alice met à jour sa version de la branche principale (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</a:rPr>
              <a:t>main</a:t>
            </a:r>
            <a:r>
              <a:rPr lang="fr-FR" dirty="0"/>
              <a:t>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176428E-9F7B-CBC9-C155-8D485866C6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F788E-EE6C-43D1-A064-4469D28F825B}" type="slidenum">
              <a:rPr lang="fr-FR" altLang="fr-FR" smtClean="0"/>
              <a:pPr/>
              <a:t>14</a:t>
            </a:fld>
            <a:endParaRPr lang="fr-FR" alt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E3B38A-1287-9565-5AE8-1D5D7039B0D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5E76900-7950-4C72-8210-51C592ED0DF6}" type="datetime11">
              <a:rPr lang="fr-FR" smtClean="0"/>
              <a:t>10:06:31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5F6EF25-ECA8-2B04-AA99-794FD2A602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2024-2025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8D6D8C2D-D3E4-D3B0-FF96-29722E6C8DD6}"/>
              </a:ext>
            </a:extLst>
          </p:cNvPr>
          <p:cNvSpPr/>
          <p:nvPr/>
        </p:nvSpPr>
        <p:spPr bwMode="auto">
          <a:xfrm>
            <a:off x="2182891" y="4548823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E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2FEC42FD-B159-FBBC-3D24-8262AAA25D0A}"/>
              </a:ext>
            </a:extLst>
          </p:cNvPr>
          <p:cNvSpPr/>
          <p:nvPr/>
        </p:nvSpPr>
        <p:spPr bwMode="auto">
          <a:xfrm>
            <a:off x="2926637" y="4548823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F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BE518FAA-4991-CA6D-18BC-B445067FCF82}"/>
              </a:ext>
            </a:extLst>
          </p:cNvPr>
          <p:cNvCxnSpPr>
            <a:cxnSpLocks/>
            <a:stCxn id="14" idx="6"/>
            <a:endCxn id="15" idx="2"/>
          </p:cNvCxnSpPr>
          <p:nvPr/>
        </p:nvCxnSpPr>
        <p:spPr bwMode="auto">
          <a:xfrm>
            <a:off x="2715600" y="4815178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7" name="Ellipse 16">
            <a:extLst>
              <a:ext uri="{FF2B5EF4-FFF2-40B4-BE49-F238E27FC236}">
                <a16:creationId xmlns:a16="http://schemas.microsoft.com/office/drawing/2014/main" id="{0D80C889-AE9B-6FAC-CE05-6F4210C5E486}"/>
              </a:ext>
            </a:extLst>
          </p:cNvPr>
          <p:cNvSpPr/>
          <p:nvPr/>
        </p:nvSpPr>
        <p:spPr bwMode="auto">
          <a:xfrm>
            <a:off x="3665503" y="4548823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G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BF54BC23-9AC9-A100-E5BE-F33748C2BECD}"/>
              </a:ext>
            </a:extLst>
          </p:cNvPr>
          <p:cNvCxnSpPr>
            <a:cxnSpLocks/>
            <a:stCxn id="15" idx="6"/>
            <a:endCxn id="17" idx="2"/>
          </p:cNvCxnSpPr>
          <p:nvPr/>
        </p:nvCxnSpPr>
        <p:spPr bwMode="auto">
          <a:xfrm>
            <a:off x="3459346" y="4815178"/>
            <a:ext cx="20615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9" name="Connecteur : en arc 18">
            <a:extLst>
              <a:ext uri="{FF2B5EF4-FFF2-40B4-BE49-F238E27FC236}">
                <a16:creationId xmlns:a16="http://schemas.microsoft.com/office/drawing/2014/main" id="{B0F7660D-6389-6F2E-FCAD-1E1B78BC596A}"/>
              </a:ext>
            </a:extLst>
          </p:cNvPr>
          <p:cNvCxnSpPr>
            <a:cxnSpLocks/>
            <a:stCxn id="72" idx="6"/>
            <a:endCxn id="14" idx="2"/>
          </p:cNvCxnSpPr>
          <p:nvPr/>
        </p:nvCxnSpPr>
        <p:spPr bwMode="auto">
          <a:xfrm flipV="1">
            <a:off x="1971855" y="4815178"/>
            <a:ext cx="211036" cy="662525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2C8B0F2C-7492-77EA-F3FD-08D09A4F0DDA}"/>
              </a:ext>
            </a:extLst>
          </p:cNvPr>
          <p:cNvCxnSpPr>
            <a:cxnSpLocks/>
            <a:stCxn id="23" idx="0"/>
            <a:endCxn id="17" idx="4"/>
          </p:cNvCxnSpPr>
          <p:nvPr/>
        </p:nvCxnSpPr>
        <p:spPr bwMode="auto">
          <a:xfrm flipH="1" flipV="1">
            <a:off x="3931858" y="5081532"/>
            <a:ext cx="6829" cy="873996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E489817B-A8BE-7DB6-DB3C-8FA35C295C95}"/>
              </a:ext>
            </a:extLst>
          </p:cNvPr>
          <p:cNvSpPr/>
          <p:nvPr/>
        </p:nvSpPr>
        <p:spPr bwMode="auto">
          <a:xfrm>
            <a:off x="3577851" y="5955528"/>
            <a:ext cx="721672" cy="291618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feat1</a:t>
            </a: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CBAE39F8-DB2F-AD39-7543-C9F0862378A1}"/>
              </a:ext>
            </a:extLst>
          </p:cNvPr>
          <p:cNvSpPr/>
          <p:nvPr/>
        </p:nvSpPr>
        <p:spPr bwMode="auto">
          <a:xfrm>
            <a:off x="8714277" y="4548823"/>
            <a:ext cx="532709" cy="532709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H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1092DC7B-60EA-8CE8-47CE-1317A258DD26}"/>
              </a:ext>
            </a:extLst>
          </p:cNvPr>
          <p:cNvSpPr/>
          <p:nvPr/>
        </p:nvSpPr>
        <p:spPr bwMode="auto">
          <a:xfrm>
            <a:off x="9462910" y="4548823"/>
            <a:ext cx="532709" cy="532709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I</a:t>
            </a: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6318CE99-08F9-AC24-FE3D-0A04CCE7CE85}"/>
              </a:ext>
            </a:extLst>
          </p:cNvPr>
          <p:cNvCxnSpPr>
            <a:cxnSpLocks/>
            <a:stCxn id="35" idx="6"/>
            <a:endCxn id="36" idx="2"/>
          </p:cNvCxnSpPr>
          <p:nvPr/>
        </p:nvCxnSpPr>
        <p:spPr bwMode="auto">
          <a:xfrm>
            <a:off x="9246986" y="4815178"/>
            <a:ext cx="215924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0" name="Connecteur : en arc 39">
            <a:extLst>
              <a:ext uri="{FF2B5EF4-FFF2-40B4-BE49-F238E27FC236}">
                <a16:creationId xmlns:a16="http://schemas.microsoft.com/office/drawing/2014/main" id="{90DF5C79-36B9-622A-CC58-901417BD2B4A}"/>
              </a:ext>
            </a:extLst>
          </p:cNvPr>
          <p:cNvCxnSpPr>
            <a:cxnSpLocks/>
            <a:stCxn id="91" idx="6"/>
            <a:endCxn id="35" idx="2"/>
          </p:cNvCxnSpPr>
          <p:nvPr/>
        </p:nvCxnSpPr>
        <p:spPr bwMode="auto">
          <a:xfrm flipV="1">
            <a:off x="8476241" y="4815178"/>
            <a:ext cx="238036" cy="655582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024AC384-C616-E3E3-186F-2131D9A5C62F}"/>
              </a:ext>
            </a:extLst>
          </p:cNvPr>
          <p:cNvCxnSpPr>
            <a:cxnSpLocks/>
            <a:stCxn id="44" idx="0"/>
            <a:endCxn id="36" idx="4"/>
          </p:cNvCxnSpPr>
          <p:nvPr/>
        </p:nvCxnSpPr>
        <p:spPr bwMode="auto">
          <a:xfrm flipV="1">
            <a:off x="9729265" y="5081532"/>
            <a:ext cx="0" cy="873996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1705F775-C2E0-202B-3A3A-5D12562D7E78}"/>
              </a:ext>
            </a:extLst>
          </p:cNvPr>
          <p:cNvSpPr/>
          <p:nvPr/>
        </p:nvSpPr>
        <p:spPr bwMode="auto">
          <a:xfrm>
            <a:off x="9368429" y="5955528"/>
            <a:ext cx="721672" cy="291618"/>
          </a:xfrm>
          <a:prstGeom prst="rect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feat2</a:t>
            </a:r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FE7C0B3C-26E6-0A03-2BDE-89BE967D1AE2}"/>
              </a:ext>
            </a:extLst>
          </p:cNvPr>
          <p:cNvSpPr/>
          <p:nvPr/>
        </p:nvSpPr>
        <p:spPr bwMode="auto">
          <a:xfrm>
            <a:off x="695400" y="5211348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A</a:t>
            </a:r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03F05FE3-A780-D134-E0B5-DD532E71545C}"/>
              </a:ext>
            </a:extLst>
          </p:cNvPr>
          <p:cNvSpPr/>
          <p:nvPr/>
        </p:nvSpPr>
        <p:spPr bwMode="auto">
          <a:xfrm>
            <a:off x="1439146" y="5211348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B</a:t>
            </a:r>
          </a:p>
        </p:txBody>
      </p: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A0DE723E-01E5-313B-5DE3-4C69A6671932}"/>
              </a:ext>
            </a:extLst>
          </p:cNvPr>
          <p:cNvCxnSpPr>
            <a:cxnSpLocks/>
            <a:stCxn id="71" idx="6"/>
            <a:endCxn id="72" idx="2"/>
          </p:cNvCxnSpPr>
          <p:nvPr/>
        </p:nvCxnSpPr>
        <p:spPr bwMode="auto">
          <a:xfrm>
            <a:off x="1228109" y="5477703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4" name="Ellipse 73">
            <a:extLst>
              <a:ext uri="{FF2B5EF4-FFF2-40B4-BE49-F238E27FC236}">
                <a16:creationId xmlns:a16="http://schemas.microsoft.com/office/drawing/2014/main" id="{53925D82-F27D-4379-2F61-FFAFBCFCCBE4}"/>
              </a:ext>
            </a:extLst>
          </p:cNvPr>
          <p:cNvSpPr/>
          <p:nvPr/>
        </p:nvSpPr>
        <p:spPr bwMode="auto">
          <a:xfrm>
            <a:off x="2182892" y="5211348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C</a:t>
            </a:r>
          </a:p>
        </p:txBody>
      </p: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6D31333B-7303-C3E4-E329-8649A13A4DEC}"/>
              </a:ext>
            </a:extLst>
          </p:cNvPr>
          <p:cNvCxnSpPr>
            <a:cxnSpLocks/>
            <a:stCxn id="72" idx="6"/>
            <a:endCxn id="74" idx="2"/>
          </p:cNvCxnSpPr>
          <p:nvPr/>
        </p:nvCxnSpPr>
        <p:spPr bwMode="auto">
          <a:xfrm>
            <a:off x="1971855" y="5477703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008BDAA5-2610-5141-1C96-B46741F57999}"/>
              </a:ext>
            </a:extLst>
          </p:cNvPr>
          <p:cNvSpPr/>
          <p:nvPr/>
        </p:nvSpPr>
        <p:spPr bwMode="auto">
          <a:xfrm>
            <a:off x="2142108" y="5955528"/>
            <a:ext cx="614271" cy="29161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main</a:t>
            </a:r>
          </a:p>
        </p:txBody>
      </p:sp>
      <p:cxnSp>
        <p:nvCxnSpPr>
          <p:cNvPr id="79" name="Connecteur droit avec flèche 78">
            <a:extLst>
              <a:ext uri="{FF2B5EF4-FFF2-40B4-BE49-F238E27FC236}">
                <a16:creationId xmlns:a16="http://schemas.microsoft.com/office/drawing/2014/main" id="{4E284B27-8A6A-8161-12D2-11B582A5FE1D}"/>
              </a:ext>
            </a:extLst>
          </p:cNvPr>
          <p:cNvCxnSpPr>
            <a:cxnSpLocks/>
            <a:stCxn id="78" idx="0"/>
            <a:endCxn id="74" idx="4"/>
          </p:cNvCxnSpPr>
          <p:nvPr/>
        </p:nvCxnSpPr>
        <p:spPr bwMode="auto">
          <a:xfrm flipV="1">
            <a:off x="2449244" y="5744057"/>
            <a:ext cx="3" cy="211471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8" name="Ellipse 87">
            <a:extLst>
              <a:ext uri="{FF2B5EF4-FFF2-40B4-BE49-F238E27FC236}">
                <a16:creationId xmlns:a16="http://schemas.microsoft.com/office/drawing/2014/main" id="{3C701068-15AA-17A3-C814-1A12726A9BA6}"/>
              </a:ext>
            </a:extLst>
          </p:cNvPr>
          <p:cNvSpPr/>
          <p:nvPr/>
        </p:nvSpPr>
        <p:spPr bwMode="auto">
          <a:xfrm>
            <a:off x="6456040" y="5204405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A</a:t>
            </a:r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04444EE8-B469-0F7E-92F5-40FF8E80E063}"/>
              </a:ext>
            </a:extLst>
          </p:cNvPr>
          <p:cNvSpPr/>
          <p:nvPr/>
        </p:nvSpPr>
        <p:spPr bwMode="auto">
          <a:xfrm>
            <a:off x="7199786" y="5204405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B</a:t>
            </a:r>
          </a:p>
        </p:txBody>
      </p:sp>
      <p:cxnSp>
        <p:nvCxnSpPr>
          <p:cNvPr id="90" name="Connecteur droit 89">
            <a:extLst>
              <a:ext uri="{FF2B5EF4-FFF2-40B4-BE49-F238E27FC236}">
                <a16:creationId xmlns:a16="http://schemas.microsoft.com/office/drawing/2014/main" id="{8188B05F-60B4-2B33-4323-5284F184E40E}"/>
              </a:ext>
            </a:extLst>
          </p:cNvPr>
          <p:cNvCxnSpPr>
            <a:cxnSpLocks/>
            <a:stCxn id="88" idx="6"/>
            <a:endCxn id="89" idx="2"/>
          </p:cNvCxnSpPr>
          <p:nvPr/>
        </p:nvCxnSpPr>
        <p:spPr bwMode="auto">
          <a:xfrm>
            <a:off x="6988749" y="5470760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1" name="Ellipse 90">
            <a:extLst>
              <a:ext uri="{FF2B5EF4-FFF2-40B4-BE49-F238E27FC236}">
                <a16:creationId xmlns:a16="http://schemas.microsoft.com/office/drawing/2014/main" id="{DE3FA710-DE99-A864-7FF7-3790E9049F06}"/>
              </a:ext>
            </a:extLst>
          </p:cNvPr>
          <p:cNvSpPr/>
          <p:nvPr/>
        </p:nvSpPr>
        <p:spPr bwMode="auto">
          <a:xfrm>
            <a:off x="7943532" y="5204405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C</a:t>
            </a:r>
          </a:p>
        </p:txBody>
      </p:sp>
      <p:cxnSp>
        <p:nvCxnSpPr>
          <p:cNvPr id="92" name="Connecteur droit 91">
            <a:extLst>
              <a:ext uri="{FF2B5EF4-FFF2-40B4-BE49-F238E27FC236}">
                <a16:creationId xmlns:a16="http://schemas.microsoft.com/office/drawing/2014/main" id="{385B412B-F6E8-230D-0A61-91200C78E849}"/>
              </a:ext>
            </a:extLst>
          </p:cNvPr>
          <p:cNvCxnSpPr>
            <a:cxnSpLocks/>
            <a:stCxn id="89" idx="6"/>
            <a:endCxn id="91" idx="2"/>
          </p:cNvCxnSpPr>
          <p:nvPr/>
        </p:nvCxnSpPr>
        <p:spPr bwMode="auto">
          <a:xfrm>
            <a:off x="7732495" y="5470760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id="{5D50067E-B8B8-93E7-EF6C-ABCAF17C6CE6}"/>
              </a:ext>
            </a:extLst>
          </p:cNvPr>
          <p:cNvSpPr/>
          <p:nvPr/>
        </p:nvSpPr>
        <p:spPr bwMode="auto">
          <a:xfrm>
            <a:off x="7902751" y="5948708"/>
            <a:ext cx="614271" cy="29161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main</a:t>
            </a:r>
          </a:p>
        </p:txBody>
      </p:sp>
      <p:cxnSp>
        <p:nvCxnSpPr>
          <p:cNvPr id="96" name="Connecteur droit avec flèche 95">
            <a:extLst>
              <a:ext uri="{FF2B5EF4-FFF2-40B4-BE49-F238E27FC236}">
                <a16:creationId xmlns:a16="http://schemas.microsoft.com/office/drawing/2014/main" id="{21EC0949-8036-28CC-A48B-6E4C2B4523B6}"/>
              </a:ext>
            </a:extLst>
          </p:cNvPr>
          <p:cNvCxnSpPr>
            <a:cxnSpLocks/>
            <a:stCxn id="95" idx="0"/>
            <a:endCxn id="91" idx="4"/>
          </p:cNvCxnSpPr>
          <p:nvPr/>
        </p:nvCxnSpPr>
        <p:spPr bwMode="auto">
          <a:xfrm flipV="1">
            <a:off x="8209887" y="5737114"/>
            <a:ext cx="0" cy="211594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6" name="Ellipse 25">
            <a:extLst>
              <a:ext uri="{FF2B5EF4-FFF2-40B4-BE49-F238E27FC236}">
                <a16:creationId xmlns:a16="http://schemas.microsoft.com/office/drawing/2014/main" id="{9B7C1B76-B7BA-18C4-BA0F-DD9C263A8D50}"/>
              </a:ext>
            </a:extLst>
          </p:cNvPr>
          <p:cNvSpPr/>
          <p:nvPr/>
        </p:nvSpPr>
        <p:spPr bwMode="auto">
          <a:xfrm>
            <a:off x="675158" y="2613813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A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FC81391F-2017-8043-7938-5561687A5408}"/>
              </a:ext>
            </a:extLst>
          </p:cNvPr>
          <p:cNvSpPr/>
          <p:nvPr/>
        </p:nvSpPr>
        <p:spPr bwMode="auto">
          <a:xfrm>
            <a:off x="1418904" y="2613813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B</a:t>
            </a: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304014C3-C066-4EC2-3A4F-A2FF430FC542}"/>
              </a:ext>
            </a:extLst>
          </p:cNvPr>
          <p:cNvCxnSpPr>
            <a:cxnSpLocks/>
            <a:stCxn id="26" idx="6"/>
            <a:endCxn id="27" idx="2"/>
          </p:cNvCxnSpPr>
          <p:nvPr/>
        </p:nvCxnSpPr>
        <p:spPr bwMode="auto">
          <a:xfrm>
            <a:off x="1207867" y="2880168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9" name="Ellipse 28">
            <a:extLst>
              <a:ext uri="{FF2B5EF4-FFF2-40B4-BE49-F238E27FC236}">
                <a16:creationId xmlns:a16="http://schemas.microsoft.com/office/drawing/2014/main" id="{F5622CA1-66F0-BB04-2704-4ADF3271C58B}"/>
              </a:ext>
            </a:extLst>
          </p:cNvPr>
          <p:cNvSpPr/>
          <p:nvPr/>
        </p:nvSpPr>
        <p:spPr bwMode="auto">
          <a:xfrm>
            <a:off x="2162650" y="2613813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C</a:t>
            </a: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6B93FD05-AD0A-DD8B-9418-F475E225942F}"/>
              </a:ext>
            </a:extLst>
          </p:cNvPr>
          <p:cNvCxnSpPr>
            <a:cxnSpLocks/>
            <a:stCxn id="27" idx="6"/>
            <a:endCxn id="29" idx="2"/>
          </p:cNvCxnSpPr>
          <p:nvPr/>
        </p:nvCxnSpPr>
        <p:spPr bwMode="auto">
          <a:xfrm>
            <a:off x="1951613" y="2880168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585AA170-1C41-4AEB-76DD-C0E6F710E86E}"/>
              </a:ext>
            </a:extLst>
          </p:cNvPr>
          <p:cNvSpPr/>
          <p:nvPr/>
        </p:nvSpPr>
        <p:spPr bwMode="auto">
          <a:xfrm>
            <a:off x="2121866" y="3357993"/>
            <a:ext cx="614271" cy="29161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main</a:t>
            </a: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494676A6-4D00-0017-5B71-D29B65A6F4CC}"/>
              </a:ext>
            </a:extLst>
          </p:cNvPr>
          <p:cNvCxnSpPr>
            <a:cxnSpLocks/>
            <a:stCxn id="31" idx="0"/>
            <a:endCxn id="29" idx="4"/>
          </p:cNvCxnSpPr>
          <p:nvPr/>
        </p:nvCxnSpPr>
        <p:spPr bwMode="auto">
          <a:xfrm flipV="1">
            <a:off x="2429002" y="3146522"/>
            <a:ext cx="3" cy="211471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" name="Flèche : bas 6">
            <a:extLst>
              <a:ext uri="{FF2B5EF4-FFF2-40B4-BE49-F238E27FC236}">
                <a16:creationId xmlns:a16="http://schemas.microsoft.com/office/drawing/2014/main" id="{258ADB77-319A-2AFE-8CF0-5D5DA846548F}"/>
              </a:ext>
            </a:extLst>
          </p:cNvPr>
          <p:cNvSpPr/>
          <p:nvPr/>
        </p:nvSpPr>
        <p:spPr bwMode="auto">
          <a:xfrm>
            <a:off x="1246431" y="3290985"/>
            <a:ext cx="926331" cy="1870140"/>
          </a:xfrm>
          <a:prstGeom prst="down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git pull</a:t>
            </a:r>
          </a:p>
        </p:txBody>
      </p:sp>
    </p:spTree>
    <p:extLst>
      <p:ext uri="{BB962C8B-B14F-4D97-AF65-F5344CB8AC3E}">
        <p14:creationId xmlns:p14="http://schemas.microsoft.com/office/powerpoint/2010/main" val="1106696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110">
            <a:extLst>
              <a:ext uri="{FF2B5EF4-FFF2-40B4-BE49-F238E27FC236}">
                <a16:creationId xmlns:a16="http://schemas.microsoft.com/office/drawing/2014/main" id="{F1CA29DD-F6C8-99AE-C332-B7F7D6930569}"/>
              </a:ext>
            </a:extLst>
          </p:cNvPr>
          <p:cNvSpPr/>
          <p:nvPr/>
        </p:nvSpPr>
        <p:spPr bwMode="auto">
          <a:xfrm>
            <a:off x="609600" y="1263513"/>
            <a:ext cx="8222704" cy="246435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err="1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gitlab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F2BC12F-4414-7CF4-7858-A47AD239A397}"/>
              </a:ext>
            </a:extLst>
          </p:cNvPr>
          <p:cNvSpPr/>
          <p:nvPr/>
        </p:nvSpPr>
        <p:spPr bwMode="auto">
          <a:xfrm>
            <a:off x="629841" y="3861048"/>
            <a:ext cx="5293489" cy="246435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Alice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FC1FACE-A947-7A2A-01B3-DA309BAD2285}"/>
              </a:ext>
            </a:extLst>
          </p:cNvPr>
          <p:cNvSpPr/>
          <p:nvPr/>
        </p:nvSpPr>
        <p:spPr bwMode="auto">
          <a:xfrm>
            <a:off x="6268673" y="3861048"/>
            <a:ext cx="5313728" cy="246435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Bob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342CE68-E4D2-5554-25C6-7C057FA0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Alice rebase sa branche de travail </a:t>
            </a:r>
            <a:r>
              <a:rPr lang="fr-FR" b="1" dirty="0">
                <a:solidFill>
                  <a:schemeClr val="accent3"/>
                </a:solidFill>
                <a:latin typeface="Consolas" panose="020B0609020204030204" pitchFamily="49" charset="0"/>
              </a:rPr>
              <a:t>feat1</a:t>
            </a:r>
            <a:r>
              <a:rPr lang="fr-FR" dirty="0"/>
              <a:t> sur la tête de 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</a:rPr>
              <a:t>main</a:t>
            </a:r>
            <a:r>
              <a:rPr lang="fr-FR" dirty="0"/>
              <a:t> et gère les conflits</a:t>
            </a:r>
            <a:endParaRPr lang="fr-FR" b="1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176428E-9F7B-CBC9-C155-8D485866C6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F788E-EE6C-43D1-A064-4469D28F825B}" type="slidenum">
              <a:rPr lang="fr-FR" altLang="fr-FR" smtClean="0"/>
              <a:pPr/>
              <a:t>15</a:t>
            </a:fld>
            <a:endParaRPr lang="fr-FR" alt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E3B38A-1287-9565-5AE8-1D5D7039B0D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13C6F4F-9C9D-40C8-AF5F-B67D3B2FE46C}" type="datetime11">
              <a:rPr lang="fr-FR" smtClean="0"/>
              <a:t>10:06:31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5F6EF25-ECA8-2B04-AA99-794FD2A602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2024-2025</a:t>
            </a:r>
            <a:endParaRPr lang="fr-FR" dirty="0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B134BEE8-CDEC-3CC5-74DF-EBA4FADFACBA}"/>
              </a:ext>
            </a:extLst>
          </p:cNvPr>
          <p:cNvSpPr/>
          <p:nvPr/>
        </p:nvSpPr>
        <p:spPr bwMode="auto">
          <a:xfrm>
            <a:off x="2928277" y="4548823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E'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1E801061-855A-D37B-BD03-748ECD543354}"/>
              </a:ext>
            </a:extLst>
          </p:cNvPr>
          <p:cNvSpPr/>
          <p:nvPr/>
        </p:nvSpPr>
        <p:spPr bwMode="auto">
          <a:xfrm>
            <a:off x="3672023" y="4548823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F'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D29A7082-DAD8-B5BC-0AEA-2D0EC7A901EF}"/>
              </a:ext>
            </a:extLst>
          </p:cNvPr>
          <p:cNvCxnSpPr>
            <a:cxnSpLocks/>
            <a:stCxn id="20" idx="6"/>
            <a:endCxn id="21" idx="2"/>
          </p:cNvCxnSpPr>
          <p:nvPr/>
        </p:nvCxnSpPr>
        <p:spPr bwMode="auto">
          <a:xfrm>
            <a:off x="3460986" y="4815178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5" name="Ellipse 24">
            <a:extLst>
              <a:ext uri="{FF2B5EF4-FFF2-40B4-BE49-F238E27FC236}">
                <a16:creationId xmlns:a16="http://schemas.microsoft.com/office/drawing/2014/main" id="{1CD29690-39F7-32FA-F958-5396190C1F12}"/>
              </a:ext>
            </a:extLst>
          </p:cNvPr>
          <p:cNvSpPr/>
          <p:nvPr/>
        </p:nvSpPr>
        <p:spPr bwMode="auto">
          <a:xfrm>
            <a:off x="4410889" y="4548823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G'</a:t>
            </a: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CCB82E4D-C537-16DA-ED41-258EFB48F544}"/>
              </a:ext>
            </a:extLst>
          </p:cNvPr>
          <p:cNvCxnSpPr>
            <a:cxnSpLocks/>
            <a:stCxn id="21" idx="6"/>
            <a:endCxn id="25" idx="2"/>
          </p:cNvCxnSpPr>
          <p:nvPr/>
        </p:nvCxnSpPr>
        <p:spPr bwMode="auto">
          <a:xfrm>
            <a:off x="4204732" y="4815178"/>
            <a:ext cx="20615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7" name="Connecteur : en arc 26">
            <a:extLst>
              <a:ext uri="{FF2B5EF4-FFF2-40B4-BE49-F238E27FC236}">
                <a16:creationId xmlns:a16="http://schemas.microsoft.com/office/drawing/2014/main" id="{67FE389A-CDFA-5281-490F-6600E2C56B65}"/>
              </a:ext>
            </a:extLst>
          </p:cNvPr>
          <p:cNvCxnSpPr>
            <a:cxnSpLocks/>
            <a:stCxn id="64" idx="6"/>
            <a:endCxn id="20" idx="2"/>
          </p:cNvCxnSpPr>
          <p:nvPr/>
        </p:nvCxnSpPr>
        <p:spPr bwMode="auto">
          <a:xfrm flipV="1">
            <a:off x="2715601" y="4815178"/>
            <a:ext cx="212676" cy="662525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008180C1-66BB-E211-08CC-0BC14B3036EB}"/>
              </a:ext>
            </a:extLst>
          </p:cNvPr>
          <p:cNvCxnSpPr>
            <a:cxnSpLocks/>
            <a:stCxn id="29" idx="0"/>
            <a:endCxn id="25" idx="4"/>
          </p:cNvCxnSpPr>
          <p:nvPr/>
        </p:nvCxnSpPr>
        <p:spPr bwMode="auto">
          <a:xfrm flipH="1" flipV="1">
            <a:off x="4677244" y="5081532"/>
            <a:ext cx="6829" cy="873996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69600912-E6F8-B6D6-E362-BD7C7B6ED050}"/>
              </a:ext>
            </a:extLst>
          </p:cNvPr>
          <p:cNvSpPr/>
          <p:nvPr/>
        </p:nvSpPr>
        <p:spPr bwMode="auto">
          <a:xfrm>
            <a:off x="4323237" y="5955528"/>
            <a:ext cx="721672" cy="291618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feat1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8308FAE7-2FF5-DC39-85BB-3624226EFD54}"/>
              </a:ext>
            </a:extLst>
          </p:cNvPr>
          <p:cNvSpPr/>
          <p:nvPr/>
        </p:nvSpPr>
        <p:spPr bwMode="auto">
          <a:xfrm>
            <a:off x="8714277" y="4548823"/>
            <a:ext cx="532709" cy="532709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H</a:t>
            </a: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6FFEF09C-311B-DDC0-C4F0-52F960A34DBA}"/>
              </a:ext>
            </a:extLst>
          </p:cNvPr>
          <p:cNvSpPr/>
          <p:nvPr/>
        </p:nvSpPr>
        <p:spPr bwMode="auto">
          <a:xfrm>
            <a:off x="9462910" y="4548823"/>
            <a:ext cx="532709" cy="532709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I</a:t>
            </a: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5B0BEB5B-15F6-C18F-51E9-17E8CBEDBDFC}"/>
              </a:ext>
            </a:extLst>
          </p:cNvPr>
          <p:cNvCxnSpPr>
            <a:cxnSpLocks/>
            <a:stCxn id="31" idx="6"/>
            <a:endCxn id="32" idx="2"/>
          </p:cNvCxnSpPr>
          <p:nvPr/>
        </p:nvCxnSpPr>
        <p:spPr bwMode="auto">
          <a:xfrm>
            <a:off x="9246986" y="4815178"/>
            <a:ext cx="215924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4" name="Connecteur : en arc 33">
            <a:extLst>
              <a:ext uri="{FF2B5EF4-FFF2-40B4-BE49-F238E27FC236}">
                <a16:creationId xmlns:a16="http://schemas.microsoft.com/office/drawing/2014/main" id="{62C65FCE-710B-8145-EE28-D4DE35FF6A45}"/>
              </a:ext>
            </a:extLst>
          </p:cNvPr>
          <p:cNvCxnSpPr>
            <a:cxnSpLocks/>
            <a:stCxn id="76" idx="6"/>
            <a:endCxn id="31" idx="2"/>
          </p:cNvCxnSpPr>
          <p:nvPr/>
        </p:nvCxnSpPr>
        <p:spPr bwMode="auto">
          <a:xfrm flipV="1">
            <a:off x="8476241" y="4815178"/>
            <a:ext cx="238036" cy="655582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5A13134E-EB5E-AB79-5B24-41B8244F0918}"/>
              </a:ext>
            </a:extLst>
          </p:cNvPr>
          <p:cNvCxnSpPr>
            <a:cxnSpLocks/>
            <a:stCxn id="39" idx="0"/>
            <a:endCxn id="32" idx="4"/>
          </p:cNvCxnSpPr>
          <p:nvPr/>
        </p:nvCxnSpPr>
        <p:spPr bwMode="auto">
          <a:xfrm flipV="1">
            <a:off x="9729265" y="5081532"/>
            <a:ext cx="0" cy="873996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26971246-23D7-26AD-6B4E-893B52D5B089}"/>
              </a:ext>
            </a:extLst>
          </p:cNvPr>
          <p:cNvSpPr/>
          <p:nvPr/>
        </p:nvSpPr>
        <p:spPr bwMode="auto">
          <a:xfrm>
            <a:off x="9368429" y="5955528"/>
            <a:ext cx="721672" cy="291618"/>
          </a:xfrm>
          <a:prstGeom prst="rect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feat2</a:t>
            </a:r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42771A42-CDD2-4D29-0C64-8AF608BAD55C}"/>
              </a:ext>
            </a:extLst>
          </p:cNvPr>
          <p:cNvSpPr/>
          <p:nvPr/>
        </p:nvSpPr>
        <p:spPr bwMode="auto">
          <a:xfrm>
            <a:off x="695400" y="5211348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A</a:t>
            </a:r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B11479C7-A9E7-89A7-8A50-B99581BF3E79}"/>
              </a:ext>
            </a:extLst>
          </p:cNvPr>
          <p:cNvSpPr/>
          <p:nvPr/>
        </p:nvSpPr>
        <p:spPr bwMode="auto">
          <a:xfrm>
            <a:off x="1439146" y="5211348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B</a:t>
            </a:r>
          </a:p>
        </p:txBody>
      </p: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4C666FBE-4936-F344-D32D-0A66AF1BED98}"/>
              </a:ext>
            </a:extLst>
          </p:cNvPr>
          <p:cNvCxnSpPr>
            <a:cxnSpLocks/>
            <a:stCxn id="61" idx="6"/>
            <a:endCxn id="62" idx="2"/>
          </p:cNvCxnSpPr>
          <p:nvPr/>
        </p:nvCxnSpPr>
        <p:spPr bwMode="auto">
          <a:xfrm>
            <a:off x="1228109" y="5477703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4" name="Ellipse 63">
            <a:extLst>
              <a:ext uri="{FF2B5EF4-FFF2-40B4-BE49-F238E27FC236}">
                <a16:creationId xmlns:a16="http://schemas.microsoft.com/office/drawing/2014/main" id="{3A2FE4CC-129B-D4AD-44BA-235BDF2226BB}"/>
              </a:ext>
            </a:extLst>
          </p:cNvPr>
          <p:cNvSpPr/>
          <p:nvPr/>
        </p:nvSpPr>
        <p:spPr bwMode="auto">
          <a:xfrm>
            <a:off x="2182892" y="5211348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C</a:t>
            </a:r>
          </a:p>
        </p:txBody>
      </p: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D0E36C9E-EB2A-BBE5-DAEF-271694A5BE6B}"/>
              </a:ext>
            </a:extLst>
          </p:cNvPr>
          <p:cNvCxnSpPr>
            <a:cxnSpLocks/>
            <a:stCxn id="62" idx="6"/>
            <a:endCxn id="64" idx="2"/>
          </p:cNvCxnSpPr>
          <p:nvPr/>
        </p:nvCxnSpPr>
        <p:spPr bwMode="auto">
          <a:xfrm>
            <a:off x="1971855" y="5477703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0FBCC886-DC0B-A5E2-2ECE-BE36B60F28D4}"/>
              </a:ext>
            </a:extLst>
          </p:cNvPr>
          <p:cNvSpPr/>
          <p:nvPr/>
        </p:nvSpPr>
        <p:spPr bwMode="auto">
          <a:xfrm>
            <a:off x="2142108" y="5955528"/>
            <a:ext cx="614271" cy="29161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main</a:t>
            </a:r>
          </a:p>
        </p:txBody>
      </p:sp>
      <p:cxnSp>
        <p:nvCxnSpPr>
          <p:cNvPr id="67" name="Connecteur droit avec flèche 66">
            <a:extLst>
              <a:ext uri="{FF2B5EF4-FFF2-40B4-BE49-F238E27FC236}">
                <a16:creationId xmlns:a16="http://schemas.microsoft.com/office/drawing/2014/main" id="{F4CDF8B7-7C42-B923-8E5E-2CA2F81BE09B}"/>
              </a:ext>
            </a:extLst>
          </p:cNvPr>
          <p:cNvCxnSpPr>
            <a:cxnSpLocks/>
            <a:stCxn id="66" idx="0"/>
            <a:endCxn id="64" idx="4"/>
          </p:cNvCxnSpPr>
          <p:nvPr/>
        </p:nvCxnSpPr>
        <p:spPr bwMode="auto">
          <a:xfrm flipV="1">
            <a:off x="2449244" y="5744057"/>
            <a:ext cx="3" cy="211471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8" name="Ellipse 67">
            <a:extLst>
              <a:ext uri="{FF2B5EF4-FFF2-40B4-BE49-F238E27FC236}">
                <a16:creationId xmlns:a16="http://schemas.microsoft.com/office/drawing/2014/main" id="{9D867BDE-D66B-64DD-49A9-5AC51AC14AC2}"/>
              </a:ext>
            </a:extLst>
          </p:cNvPr>
          <p:cNvSpPr/>
          <p:nvPr/>
        </p:nvSpPr>
        <p:spPr bwMode="auto">
          <a:xfrm>
            <a:off x="6456040" y="5204405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A</a:t>
            </a:r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B18759E2-DEFA-1820-3FE7-F31BA28F5256}"/>
              </a:ext>
            </a:extLst>
          </p:cNvPr>
          <p:cNvSpPr/>
          <p:nvPr/>
        </p:nvSpPr>
        <p:spPr bwMode="auto">
          <a:xfrm>
            <a:off x="7199786" y="5204405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B</a:t>
            </a:r>
          </a:p>
        </p:txBody>
      </p: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BAACF14D-4A59-81A3-C0F1-D8C2F3AE1B1E}"/>
              </a:ext>
            </a:extLst>
          </p:cNvPr>
          <p:cNvCxnSpPr>
            <a:cxnSpLocks/>
            <a:stCxn id="68" idx="6"/>
            <a:endCxn id="69" idx="2"/>
          </p:cNvCxnSpPr>
          <p:nvPr/>
        </p:nvCxnSpPr>
        <p:spPr bwMode="auto">
          <a:xfrm>
            <a:off x="6988749" y="5470760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6" name="Ellipse 75">
            <a:extLst>
              <a:ext uri="{FF2B5EF4-FFF2-40B4-BE49-F238E27FC236}">
                <a16:creationId xmlns:a16="http://schemas.microsoft.com/office/drawing/2014/main" id="{4E26842B-C8CD-303A-1E20-E9AF6608AB70}"/>
              </a:ext>
            </a:extLst>
          </p:cNvPr>
          <p:cNvSpPr/>
          <p:nvPr/>
        </p:nvSpPr>
        <p:spPr bwMode="auto">
          <a:xfrm>
            <a:off x="7943532" y="5204405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C</a:t>
            </a:r>
          </a:p>
        </p:txBody>
      </p: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17EE126D-C3A9-45A8-869C-D618B815CC6F}"/>
              </a:ext>
            </a:extLst>
          </p:cNvPr>
          <p:cNvCxnSpPr>
            <a:cxnSpLocks/>
            <a:stCxn id="69" idx="6"/>
            <a:endCxn id="76" idx="2"/>
          </p:cNvCxnSpPr>
          <p:nvPr/>
        </p:nvCxnSpPr>
        <p:spPr bwMode="auto">
          <a:xfrm>
            <a:off x="7732495" y="5470760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ED711F56-0EA3-20FB-4693-08B8558BB648}"/>
              </a:ext>
            </a:extLst>
          </p:cNvPr>
          <p:cNvSpPr/>
          <p:nvPr/>
        </p:nvSpPr>
        <p:spPr bwMode="auto">
          <a:xfrm>
            <a:off x="7902751" y="5948708"/>
            <a:ext cx="614271" cy="29161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main</a:t>
            </a:r>
          </a:p>
        </p:txBody>
      </p:sp>
      <p:cxnSp>
        <p:nvCxnSpPr>
          <p:cNvPr id="81" name="Connecteur droit avec flèche 80">
            <a:extLst>
              <a:ext uri="{FF2B5EF4-FFF2-40B4-BE49-F238E27FC236}">
                <a16:creationId xmlns:a16="http://schemas.microsoft.com/office/drawing/2014/main" id="{B32D993C-A941-83B8-BE3B-2B2817C8C0D9}"/>
              </a:ext>
            </a:extLst>
          </p:cNvPr>
          <p:cNvCxnSpPr>
            <a:cxnSpLocks/>
            <a:stCxn id="80" idx="0"/>
            <a:endCxn id="76" idx="4"/>
          </p:cNvCxnSpPr>
          <p:nvPr/>
        </p:nvCxnSpPr>
        <p:spPr bwMode="auto">
          <a:xfrm flipV="1">
            <a:off x="8209887" y="5737114"/>
            <a:ext cx="0" cy="211594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2" name="Flèche : bas 11">
            <a:extLst>
              <a:ext uri="{FF2B5EF4-FFF2-40B4-BE49-F238E27FC236}">
                <a16:creationId xmlns:a16="http://schemas.microsoft.com/office/drawing/2014/main" id="{95261FCB-4675-3684-D3AC-C8E9671BA327}"/>
              </a:ext>
            </a:extLst>
          </p:cNvPr>
          <p:cNvSpPr/>
          <p:nvPr/>
        </p:nvSpPr>
        <p:spPr bwMode="auto">
          <a:xfrm rot="16200000">
            <a:off x="1246435" y="3613753"/>
            <a:ext cx="926331" cy="1870140"/>
          </a:xfrm>
          <a:prstGeom prst="down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git rebase</a:t>
            </a:r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774093EA-7E3A-9730-D450-AFD6C71E2A46}"/>
              </a:ext>
            </a:extLst>
          </p:cNvPr>
          <p:cNvSpPr/>
          <p:nvPr/>
        </p:nvSpPr>
        <p:spPr bwMode="auto">
          <a:xfrm>
            <a:off x="675158" y="2613813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A</a:t>
            </a:r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5CD09265-A2B0-A2D4-0F07-56F5BCFC861E}"/>
              </a:ext>
            </a:extLst>
          </p:cNvPr>
          <p:cNvSpPr/>
          <p:nvPr/>
        </p:nvSpPr>
        <p:spPr bwMode="auto">
          <a:xfrm>
            <a:off x="1418904" y="2613813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B</a:t>
            </a:r>
          </a:p>
        </p:txBody>
      </p:sp>
      <p:cxnSp>
        <p:nvCxnSpPr>
          <p:cNvPr id="94" name="Connecteur droit 93">
            <a:extLst>
              <a:ext uri="{FF2B5EF4-FFF2-40B4-BE49-F238E27FC236}">
                <a16:creationId xmlns:a16="http://schemas.microsoft.com/office/drawing/2014/main" id="{3989C012-FA49-FBB9-C15D-C627AB4C357F}"/>
              </a:ext>
            </a:extLst>
          </p:cNvPr>
          <p:cNvCxnSpPr>
            <a:cxnSpLocks/>
            <a:stCxn id="87" idx="6"/>
            <a:endCxn id="93" idx="2"/>
          </p:cNvCxnSpPr>
          <p:nvPr/>
        </p:nvCxnSpPr>
        <p:spPr bwMode="auto">
          <a:xfrm>
            <a:off x="1207867" y="2880168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7" name="Ellipse 96">
            <a:extLst>
              <a:ext uri="{FF2B5EF4-FFF2-40B4-BE49-F238E27FC236}">
                <a16:creationId xmlns:a16="http://schemas.microsoft.com/office/drawing/2014/main" id="{7EBEB336-B624-8F27-8D95-4410384696A7}"/>
              </a:ext>
            </a:extLst>
          </p:cNvPr>
          <p:cNvSpPr/>
          <p:nvPr/>
        </p:nvSpPr>
        <p:spPr bwMode="auto">
          <a:xfrm>
            <a:off x="2162650" y="2613813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C</a:t>
            </a:r>
          </a:p>
        </p:txBody>
      </p:sp>
      <p:cxnSp>
        <p:nvCxnSpPr>
          <p:cNvPr id="98" name="Connecteur droit 97">
            <a:extLst>
              <a:ext uri="{FF2B5EF4-FFF2-40B4-BE49-F238E27FC236}">
                <a16:creationId xmlns:a16="http://schemas.microsoft.com/office/drawing/2014/main" id="{0FA9A2FC-1E2E-73C4-B3D5-4813B92DCB5D}"/>
              </a:ext>
            </a:extLst>
          </p:cNvPr>
          <p:cNvCxnSpPr>
            <a:cxnSpLocks/>
            <a:stCxn id="93" idx="6"/>
            <a:endCxn id="97" idx="2"/>
          </p:cNvCxnSpPr>
          <p:nvPr/>
        </p:nvCxnSpPr>
        <p:spPr bwMode="auto">
          <a:xfrm>
            <a:off x="1951613" y="2880168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F30764FB-3174-B202-12EE-1A4B664814BC}"/>
              </a:ext>
            </a:extLst>
          </p:cNvPr>
          <p:cNvSpPr/>
          <p:nvPr/>
        </p:nvSpPr>
        <p:spPr bwMode="auto">
          <a:xfrm>
            <a:off x="2121866" y="3357993"/>
            <a:ext cx="614271" cy="29161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main</a:t>
            </a:r>
          </a:p>
        </p:txBody>
      </p:sp>
      <p:cxnSp>
        <p:nvCxnSpPr>
          <p:cNvPr id="100" name="Connecteur droit avec flèche 99">
            <a:extLst>
              <a:ext uri="{FF2B5EF4-FFF2-40B4-BE49-F238E27FC236}">
                <a16:creationId xmlns:a16="http://schemas.microsoft.com/office/drawing/2014/main" id="{026BC949-7A0E-8DE5-E9E5-8D05C7213E3F}"/>
              </a:ext>
            </a:extLst>
          </p:cNvPr>
          <p:cNvCxnSpPr>
            <a:cxnSpLocks/>
            <a:stCxn id="99" idx="0"/>
            <a:endCxn id="97" idx="4"/>
          </p:cNvCxnSpPr>
          <p:nvPr/>
        </p:nvCxnSpPr>
        <p:spPr bwMode="auto">
          <a:xfrm flipV="1">
            <a:off x="2429002" y="3146522"/>
            <a:ext cx="3" cy="211471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008308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8C0CE504-77BD-7A51-B526-D4A0091AC358}"/>
              </a:ext>
            </a:extLst>
          </p:cNvPr>
          <p:cNvSpPr/>
          <p:nvPr/>
        </p:nvSpPr>
        <p:spPr bwMode="auto">
          <a:xfrm>
            <a:off x="609600" y="1263513"/>
            <a:ext cx="8222704" cy="246435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err="1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gitlab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5FC24E9-2234-865B-797C-A6CCD3CF0016}"/>
              </a:ext>
            </a:extLst>
          </p:cNvPr>
          <p:cNvSpPr/>
          <p:nvPr/>
        </p:nvSpPr>
        <p:spPr bwMode="auto">
          <a:xfrm>
            <a:off x="629841" y="3861048"/>
            <a:ext cx="5293489" cy="246435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Alice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2CF946B-C502-04F4-D410-27C30A3B7199}"/>
              </a:ext>
            </a:extLst>
          </p:cNvPr>
          <p:cNvSpPr/>
          <p:nvPr/>
        </p:nvSpPr>
        <p:spPr bwMode="auto">
          <a:xfrm>
            <a:off x="6268673" y="3861048"/>
            <a:ext cx="5313728" cy="246435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Bob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342CE68-E4D2-5554-25C6-7C057FA0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Alice pousse sa branche de travail </a:t>
            </a:r>
            <a:r>
              <a:rPr lang="fr-FR" b="1" dirty="0">
                <a:solidFill>
                  <a:schemeClr val="accent3"/>
                </a:solidFill>
                <a:latin typeface="Consolas" panose="020B0609020204030204" pitchFamily="49" charset="0"/>
              </a:rPr>
              <a:t>feat1</a:t>
            </a:r>
            <a:r>
              <a:rPr lang="fr-FR" dirty="0"/>
              <a:t> sur </a:t>
            </a:r>
            <a:r>
              <a:rPr lang="fr-FR" b="1" dirty="0" err="1">
                <a:latin typeface="Consolas" panose="020B0609020204030204" pitchFamily="49" charset="0"/>
              </a:rPr>
              <a:t>gitlab</a:t>
            </a:r>
            <a:endParaRPr lang="fr-FR" b="1" dirty="0">
              <a:latin typeface="Consolas" panose="020B0609020204030204" pitchFamily="49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176428E-9F7B-CBC9-C155-8D485866C6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F788E-EE6C-43D1-A064-4469D28F825B}" type="slidenum">
              <a:rPr lang="fr-FR" altLang="fr-FR" smtClean="0"/>
              <a:pPr/>
              <a:t>16</a:t>
            </a:fld>
            <a:endParaRPr lang="fr-FR" alt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E3B38A-1287-9565-5AE8-1D5D7039B0D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EFCCE26-EE1E-4AC7-A091-034D9EB3691E}" type="datetime11">
              <a:rPr lang="fr-FR" smtClean="0"/>
              <a:t>10:06:31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5F6EF25-ECA8-2B04-AA99-794FD2A602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2024-2025</a:t>
            </a: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CBAE39F8-DB2F-AD39-7543-C9F0862378A1}"/>
              </a:ext>
            </a:extLst>
          </p:cNvPr>
          <p:cNvSpPr/>
          <p:nvPr/>
        </p:nvSpPr>
        <p:spPr bwMode="auto">
          <a:xfrm>
            <a:off x="8714277" y="4548823"/>
            <a:ext cx="532709" cy="532709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H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1092DC7B-60EA-8CE8-47CE-1317A258DD26}"/>
              </a:ext>
            </a:extLst>
          </p:cNvPr>
          <p:cNvSpPr/>
          <p:nvPr/>
        </p:nvSpPr>
        <p:spPr bwMode="auto">
          <a:xfrm>
            <a:off x="9462910" y="4548823"/>
            <a:ext cx="532709" cy="532709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I</a:t>
            </a: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6318CE99-08F9-AC24-FE3D-0A04CCE7CE85}"/>
              </a:ext>
            </a:extLst>
          </p:cNvPr>
          <p:cNvCxnSpPr>
            <a:cxnSpLocks/>
            <a:stCxn id="35" idx="6"/>
            <a:endCxn id="36" idx="2"/>
          </p:cNvCxnSpPr>
          <p:nvPr/>
        </p:nvCxnSpPr>
        <p:spPr bwMode="auto">
          <a:xfrm>
            <a:off x="9246986" y="4815178"/>
            <a:ext cx="215924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0" name="Connecteur : en arc 39">
            <a:extLst>
              <a:ext uri="{FF2B5EF4-FFF2-40B4-BE49-F238E27FC236}">
                <a16:creationId xmlns:a16="http://schemas.microsoft.com/office/drawing/2014/main" id="{90DF5C79-36B9-622A-CC58-901417BD2B4A}"/>
              </a:ext>
            </a:extLst>
          </p:cNvPr>
          <p:cNvCxnSpPr>
            <a:cxnSpLocks/>
            <a:stCxn id="91" idx="6"/>
            <a:endCxn id="35" idx="2"/>
          </p:cNvCxnSpPr>
          <p:nvPr/>
        </p:nvCxnSpPr>
        <p:spPr bwMode="auto">
          <a:xfrm flipV="1">
            <a:off x="8476241" y="4815178"/>
            <a:ext cx="238036" cy="655582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1" name="Ellipse 70">
            <a:extLst>
              <a:ext uri="{FF2B5EF4-FFF2-40B4-BE49-F238E27FC236}">
                <a16:creationId xmlns:a16="http://schemas.microsoft.com/office/drawing/2014/main" id="{FE7C0B3C-26E6-0A03-2BDE-89BE967D1AE2}"/>
              </a:ext>
            </a:extLst>
          </p:cNvPr>
          <p:cNvSpPr/>
          <p:nvPr/>
        </p:nvSpPr>
        <p:spPr bwMode="auto">
          <a:xfrm>
            <a:off x="695400" y="5211348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A</a:t>
            </a:r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03F05FE3-A780-D134-E0B5-DD532E71545C}"/>
              </a:ext>
            </a:extLst>
          </p:cNvPr>
          <p:cNvSpPr/>
          <p:nvPr/>
        </p:nvSpPr>
        <p:spPr bwMode="auto">
          <a:xfrm>
            <a:off x="1439146" y="5211348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B</a:t>
            </a:r>
          </a:p>
        </p:txBody>
      </p: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A0DE723E-01E5-313B-5DE3-4C69A6671932}"/>
              </a:ext>
            </a:extLst>
          </p:cNvPr>
          <p:cNvCxnSpPr>
            <a:cxnSpLocks/>
            <a:stCxn id="71" idx="6"/>
            <a:endCxn id="72" idx="2"/>
          </p:cNvCxnSpPr>
          <p:nvPr/>
        </p:nvCxnSpPr>
        <p:spPr bwMode="auto">
          <a:xfrm>
            <a:off x="1228109" y="5477703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4" name="Ellipse 73">
            <a:extLst>
              <a:ext uri="{FF2B5EF4-FFF2-40B4-BE49-F238E27FC236}">
                <a16:creationId xmlns:a16="http://schemas.microsoft.com/office/drawing/2014/main" id="{53925D82-F27D-4379-2F61-FFAFBCFCCBE4}"/>
              </a:ext>
            </a:extLst>
          </p:cNvPr>
          <p:cNvSpPr/>
          <p:nvPr/>
        </p:nvSpPr>
        <p:spPr bwMode="auto">
          <a:xfrm>
            <a:off x="2182892" y="5211348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C</a:t>
            </a:r>
          </a:p>
        </p:txBody>
      </p: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6D31333B-7303-C3E4-E329-8649A13A4DEC}"/>
              </a:ext>
            </a:extLst>
          </p:cNvPr>
          <p:cNvCxnSpPr>
            <a:cxnSpLocks/>
            <a:stCxn id="72" idx="6"/>
            <a:endCxn id="74" idx="2"/>
          </p:cNvCxnSpPr>
          <p:nvPr/>
        </p:nvCxnSpPr>
        <p:spPr bwMode="auto">
          <a:xfrm>
            <a:off x="1971855" y="5477703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008BDAA5-2610-5141-1C96-B46741F57999}"/>
              </a:ext>
            </a:extLst>
          </p:cNvPr>
          <p:cNvSpPr/>
          <p:nvPr/>
        </p:nvSpPr>
        <p:spPr bwMode="auto">
          <a:xfrm>
            <a:off x="2142108" y="5955528"/>
            <a:ext cx="614271" cy="29161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main</a:t>
            </a:r>
          </a:p>
        </p:txBody>
      </p:sp>
      <p:cxnSp>
        <p:nvCxnSpPr>
          <p:cNvPr id="79" name="Connecteur droit avec flèche 78">
            <a:extLst>
              <a:ext uri="{FF2B5EF4-FFF2-40B4-BE49-F238E27FC236}">
                <a16:creationId xmlns:a16="http://schemas.microsoft.com/office/drawing/2014/main" id="{4E284B27-8A6A-8161-12D2-11B582A5FE1D}"/>
              </a:ext>
            </a:extLst>
          </p:cNvPr>
          <p:cNvCxnSpPr>
            <a:cxnSpLocks/>
            <a:stCxn id="78" idx="0"/>
            <a:endCxn id="74" idx="4"/>
          </p:cNvCxnSpPr>
          <p:nvPr/>
        </p:nvCxnSpPr>
        <p:spPr bwMode="auto">
          <a:xfrm flipV="1">
            <a:off x="2449244" y="5744057"/>
            <a:ext cx="3" cy="211471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8" name="Ellipse 87">
            <a:extLst>
              <a:ext uri="{FF2B5EF4-FFF2-40B4-BE49-F238E27FC236}">
                <a16:creationId xmlns:a16="http://schemas.microsoft.com/office/drawing/2014/main" id="{3C701068-15AA-17A3-C814-1A12726A9BA6}"/>
              </a:ext>
            </a:extLst>
          </p:cNvPr>
          <p:cNvSpPr/>
          <p:nvPr/>
        </p:nvSpPr>
        <p:spPr bwMode="auto">
          <a:xfrm>
            <a:off x="6456040" y="5204405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A</a:t>
            </a:r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04444EE8-B469-0F7E-92F5-40FF8E80E063}"/>
              </a:ext>
            </a:extLst>
          </p:cNvPr>
          <p:cNvSpPr/>
          <p:nvPr/>
        </p:nvSpPr>
        <p:spPr bwMode="auto">
          <a:xfrm>
            <a:off x="7199786" y="5204405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B</a:t>
            </a:r>
          </a:p>
        </p:txBody>
      </p:sp>
      <p:cxnSp>
        <p:nvCxnSpPr>
          <p:cNvPr id="90" name="Connecteur droit 89">
            <a:extLst>
              <a:ext uri="{FF2B5EF4-FFF2-40B4-BE49-F238E27FC236}">
                <a16:creationId xmlns:a16="http://schemas.microsoft.com/office/drawing/2014/main" id="{8188B05F-60B4-2B33-4323-5284F184E40E}"/>
              </a:ext>
            </a:extLst>
          </p:cNvPr>
          <p:cNvCxnSpPr>
            <a:cxnSpLocks/>
            <a:stCxn id="88" idx="6"/>
            <a:endCxn id="89" idx="2"/>
          </p:cNvCxnSpPr>
          <p:nvPr/>
        </p:nvCxnSpPr>
        <p:spPr bwMode="auto">
          <a:xfrm>
            <a:off x="6988749" y="5470760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1" name="Ellipse 90">
            <a:extLst>
              <a:ext uri="{FF2B5EF4-FFF2-40B4-BE49-F238E27FC236}">
                <a16:creationId xmlns:a16="http://schemas.microsoft.com/office/drawing/2014/main" id="{DE3FA710-DE99-A864-7FF7-3790E9049F06}"/>
              </a:ext>
            </a:extLst>
          </p:cNvPr>
          <p:cNvSpPr/>
          <p:nvPr/>
        </p:nvSpPr>
        <p:spPr bwMode="auto">
          <a:xfrm>
            <a:off x="7943532" y="5204405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C</a:t>
            </a:r>
          </a:p>
        </p:txBody>
      </p:sp>
      <p:cxnSp>
        <p:nvCxnSpPr>
          <p:cNvPr id="92" name="Connecteur droit 91">
            <a:extLst>
              <a:ext uri="{FF2B5EF4-FFF2-40B4-BE49-F238E27FC236}">
                <a16:creationId xmlns:a16="http://schemas.microsoft.com/office/drawing/2014/main" id="{385B412B-F6E8-230D-0A61-91200C78E849}"/>
              </a:ext>
            </a:extLst>
          </p:cNvPr>
          <p:cNvCxnSpPr>
            <a:cxnSpLocks/>
            <a:stCxn id="89" idx="6"/>
            <a:endCxn id="91" idx="2"/>
          </p:cNvCxnSpPr>
          <p:nvPr/>
        </p:nvCxnSpPr>
        <p:spPr bwMode="auto">
          <a:xfrm>
            <a:off x="7732495" y="5470760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id="{5D50067E-B8B8-93E7-EF6C-ABCAF17C6CE6}"/>
              </a:ext>
            </a:extLst>
          </p:cNvPr>
          <p:cNvSpPr/>
          <p:nvPr/>
        </p:nvSpPr>
        <p:spPr bwMode="auto">
          <a:xfrm>
            <a:off x="7902751" y="5948708"/>
            <a:ext cx="614271" cy="29161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main</a:t>
            </a:r>
          </a:p>
        </p:txBody>
      </p:sp>
      <p:cxnSp>
        <p:nvCxnSpPr>
          <p:cNvPr id="96" name="Connecteur droit avec flèche 95">
            <a:extLst>
              <a:ext uri="{FF2B5EF4-FFF2-40B4-BE49-F238E27FC236}">
                <a16:creationId xmlns:a16="http://schemas.microsoft.com/office/drawing/2014/main" id="{21EC0949-8036-28CC-A48B-6E4C2B4523B6}"/>
              </a:ext>
            </a:extLst>
          </p:cNvPr>
          <p:cNvCxnSpPr>
            <a:cxnSpLocks/>
            <a:stCxn id="95" idx="0"/>
            <a:endCxn id="91" idx="4"/>
          </p:cNvCxnSpPr>
          <p:nvPr/>
        </p:nvCxnSpPr>
        <p:spPr bwMode="auto">
          <a:xfrm flipV="1">
            <a:off x="8209887" y="5737114"/>
            <a:ext cx="0" cy="211594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6" name="Ellipse 25">
            <a:extLst>
              <a:ext uri="{FF2B5EF4-FFF2-40B4-BE49-F238E27FC236}">
                <a16:creationId xmlns:a16="http://schemas.microsoft.com/office/drawing/2014/main" id="{9B7C1B76-B7BA-18C4-BA0F-DD9C263A8D50}"/>
              </a:ext>
            </a:extLst>
          </p:cNvPr>
          <p:cNvSpPr/>
          <p:nvPr/>
        </p:nvSpPr>
        <p:spPr bwMode="auto">
          <a:xfrm>
            <a:off x="675158" y="2613813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A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FC81391F-2017-8043-7938-5561687A5408}"/>
              </a:ext>
            </a:extLst>
          </p:cNvPr>
          <p:cNvSpPr/>
          <p:nvPr/>
        </p:nvSpPr>
        <p:spPr bwMode="auto">
          <a:xfrm>
            <a:off x="1418904" y="2613813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B</a:t>
            </a: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304014C3-C066-4EC2-3A4F-A2FF430FC542}"/>
              </a:ext>
            </a:extLst>
          </p:cNvPr>
          <p:cNvCxnSpPr>
            <a:cxnSpLocks/>
            <a:stCxn id="26" idx="6"/>
            <a:endCxn id="27" idx="2"/>
          </p:cNvCxnSpPr>
          <p:nvPr/>
        </p:nvCxnSpPr>
        <p:spPr bwMode="auto">
          <a:xfrm>
            <a:off x="1207867" y="2880168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9" name="Ellipse 28">
            <a:extLst>
              <a:ext uri="{FF2B5EF4-FFF2-40B4-BE49-F238E27FC236}">
                <a16:creationId xmlns:a16="http://schemas.microsoft.com/office/drawing/2014/main" id="{F5622CA1-66F0-BB04-2704-4ADF3271C58B}"/>
              </a:ext>
            </a:extLst>
          </p:cNvPr>
          <p:cNvSpPr/>
          <p:nvPr/>
        </p:nvSpPr>
        <p:spPr bwMode="auto">
          <a:xfrm>
            <a:off x="2162650" y="2613813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C</a:t>
            </a: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6B93FD05-AD0A-DD8B-9418-F475E225942F}"/>
              </a:ext>
            </a:extLst>
          </p:cNvPr>
          <p:cNvCxnSpPr>
            <a:cxnSpLocks/>
            <a:stCxn id="27" idx="6"/>
            <a:endCxn id="29" idx="2"/>
          </p:cNvCxnSpPr>
          <p:nvPr/>
        </p:nvCxnSpPr>
        <p:spPr bwMode="auto">
          <a:xfrm>
            <a:off x="1951613" y="2880168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585AA170-1C41-4AEB-76DD-C0E6F710E86E}"/>
              </a:ext>
            </a:extLst>
          </p:cNvPr>
          <p:cNvSpPr/>
          <p:nvPr/>
        </p:nvSpPr>
        <p:spPr bwMode="auto">
          <a:xfrm>
            <a:off x="2121866" y="3357993"/>
            <a:ext cx="614271" cy="29161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main</a:t>
            </a: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494676A6-4D00-0017-5B71-D29B65A6F4CC}"/>
              </a:ext>
            </a:extLst>
          </p:cNvPr>
          <p:cNvCxnSpPr>
            <a:cxnSpLocks/>
            <a:stCxn id="31" idx="0"/>
            <a:endCxn id="29" idx="4"/>
          </p:cNvCxnSpPr>
          <p:nvPr/>
        </p:nvCxnSpPr>
        <p:spPr bwMode="auto">
          <a:xfrm flipV="1">
            <a:off x="2429002" y="3146522"/>
            <a:ext cx="3" cy="211471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" name="Flèche : bas 6">
            <a:extLst>
              <a:ext uri="{FF2B5EF4-FFF2-40B4-BE49-F238E27FC236}">
                <a16:creationId xmlns:a16="http://schemas.microsoft.com/office/drawing/2014/main" id="{258ADB77-319A-2AFE-8CF0-5D5DA846548F}"/>
              </a:ext>
            </a:extLst>
          </p:cNvPr>
          <p:cNvSpPr/>
          <p:nvPr/>
        </p:nvSpPr>
        <p:spPr bwMode="auto">
          <a:xfrm rot="10800000">
            <a:off x="1246431" y="3290985"/>
            <a:ext cx="926331" cy="1870140"/>
          </a:xfrm>
          <a:prstGeom prst="down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git push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BC8CDE2B-2EA1-9959-BACB-C3EB8621D17C}"/>
              </a:ext>
            </a:extLst>
          </p:cNvPr>
          <p:cNvSpPr/>
          <p:nvPr/>
        </p:nvSpPr>
        <p:spPr bwMode="auto">
          <a:xfrm>
            <a:off x="2928277" y="1939410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E'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84490F3F-20D8-7F2A-49C8-15DE2BAA290F}"/>
              </a:ext>
            </a:extLst>
          </p:cNvPr>
          <p:cNvSpPr/>
          <p:nvPr/>
        </p:nvSpPr>
        <p:spPr bwMode="auto">
          <a:xfrm>
            <a:off x="3672023" y="1939410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F'</a:t>
            </a: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8C7E1064-F8C7-4C26-B5D4-7F266556C685}"/>
              </a:ext>
            </a:extLst>
          </p:cNvPr>
          <p:cNvCxnSpPr>
            <a:cxnSpLocks/>
            <a:stCxn id="21" idx="6"/>
            <a:endCxn id="24" idx="2"/>
          </p:cNvCxnSpPr>
          <p:nvPr/>
        </p:nvCxnSpPr>
        <p:spPr bwMode="auto">
          <a:xfrm>
            <a:off x="3460986" y="2205765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4" name="Ellipse 33">
            <a:extLst>
              <a:ext uri="{FF2B5EF4-FFF2-40B4-BE49-F238E27FC236}">
                <a16:creationId xmlns:a16="http://schemas.microsoft.com/office/drawing/2014/main" id="{1139180A-4004-9B5F-7FBB-F3581B009AD4}"/>
              </a:ext>
            </a:extLst>
          </p:cNvPr>
          <p:cNvSpPr/>
          <p:nvPr/>
        </p:nvSpPr>
        <p:spPr bwMode="auto">
          <a:xfrm>
            <a:off x="4410889" y="1939410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G'</a:t>
            </a:r>
          </a:p>
        </p:txBody>
      </p: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FCDA2B23-B6DE-4F1A-4C41-68CF4CACE412}"/>
              </a:ext>
            </a:extLst>
          </p:cNvPr>
          <p:cNvCxnSpPr>
            <a:cxnSpLocks/>
            <a:stCxn id="24" idx="6"/>
            <a:endCxn id="34" idx="2"/>
          </p:cNvCxnSpPr>
          <p:nvPr/>
        </p:nvCxnSpPr>
        <p:spPr bwMode="auto">
          <a:xfrm>
            <a:off x="4204732" y="2205765"/>
            <a:ext cx="20615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9" name="Connecteur : en arc 38">
            <a:extLst>
              <a:ext uri="{FF2B5EF4-FFF2-40B4-BE49-F238E27FC236}">
                <a16:creationId xmlns:a16="http://schemas.microsoft.com/office/drawing/2014/main" id="{F07CD99C-AA4F-4286-98B0-40809AE65073}"/>
              </a:ext>
            </a:extLst>
          </p:cNvPr>
          <p:cNvCxnSpPr>
            <a:cxnSpLocks/>
            <a:stCxn id="29" idx="6"/>
            <a:endCxn id="21" idx="2"/>
          </p:cNvCxnSpPr>
          <p:nvPr/>
        </p:nvCxnSpPr>
        <p:spPr bwMode="auto">
          <a:xfrm flipV="1">
            <a:off x="2695359" y="2205765"/>
            <a:ext cx="232918" cy="674403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2F33E9A1-0EFF-7CA5-35F7-D387F5BF67DF}"/>
              </a:ext>
            </a:extLst>
          </p:cNvPr>
          <p:cNvCxnSpPr>
            <a:cxnSpLocks/>
            <a:stCxn id="42" idx="0"/>
            <a:endCxn id="34" idx="4"/>
          </p:cNvCxnSpPr>
          <p:nvPr/>
        </p:nvCxnSpPr>
        <p:spPr bwMode="auto">
          <a:xfrm flipH="1" flipV="1">
            <a:off x="4677244" y="2472119"/>
            <a:ext cx="6829" cy="881637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2FBA2A3A-E698-A765-C004-AE3952B8B64E}"/>
              </a:ext>
            </a:extLst>
          </p:cNvPr>
          <p:cNvSpPr/>
          <p:nvPr/>
        </p:nvSpPr>
        <p:spPr bwMode="auto">
          <a:xfrm>
            <a:off x="4323237" y="3353756"/>
            <a:ext cx="721672" cy="291618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feat1</a:t>
            </a: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F2046D52-DDEC-72C5-647B-90D763A2AF14}"/>
              </a:ext>
            </a:extLst>
          </p:cNvPr>
          <p:cNvSpPr/>
          <p:nvPr/>
        </p:nvSpPr>
        <p:spPr bwMode="auto">
          <a:xfrm>
            <a:off x="2928277" y="4548823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E'</a:t>
            </a: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E5240138-6ADA-1BB8-1B7E-8A22DD075AF8}"/>
              </a:ext>
            </a:extLst>
          </p:cNvPr>
          <p:cNvSpPr/>
          <p:nvPr/>
        </p:nvSpPr>
        <p:spPr bwMode="auto">
          <a:xfrm>
            <a:off x="3672023" y="4548823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F'</a:t>
            </a:r>
          </a:p>
        </p:txBody>
      </p: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D1781F0C-EB2E-97DB-5A45-9C9F582AE56C}"/>
              </a:ext>
            </a:extLst>
          </p:cNvPr>
          <p:cNvCxnSpPr>
            <a:cxnSpLocks/>
            <a:stCxn id="46" idx="6"/>
            <a:endCxn id="47" idx="2"/>
          </p:cNvCxnSpPr>
          <p:nvPr/>
        </p:nvCxnSpPr>
        <p:spPr bwMode="auto">
          <a:xfrm>
            <a:off x="3460986" y="4815178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9" name="Ellipse 48">
            <a:extLst>
              <a:ext uri="{FF2B5EF4-FFF2-40B4-BE49-F238E27FC236}">
                <a16:creationId xmlns:a16="http://schemas.microsoft.com/office/drawing/2014/main" id="{F26EF182-DE5B-3F3F-E42C-69E26E0B4F46}"/>
              </a:ext>
            </a:extLst>
          </p:cNvPr>
          <p:cNvSpPr/>
          <p:nvPr/>
        </p:nvSpPr>
        <p:spPr bwMode="auto">
          <a:xfrm>
            <a:off x="4410889" y="4548823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G'</a:t>
            </a:r>
          </a:p>
        </p:txBody>
      </p: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83F45749-1A4E-D756-2EA7-3FD37B3E1DE9}"/>
              </a:ext>
            </a:extLst>
          </p:cNvPr>
          <p:cNvCxnSpPr>
            <a:cxnSpLocks/>
            <a:stCxn id="47" idx="6"/>
            <a:endCxn id="49" idx="2"/>
          </p:cNvCxnSpPr>
          <p:nvPr/>
        </p:nvCxnSpPr>
        <p:spPr bwMode="auto">
          <a:xfrm>
            <a:off x="4204732" y="4815178"/>
            <a:ext cx="20615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1" name="Connecteur : en arc 50">
            <a:extLst>
              <a:ext uri="{FF2B5EF4-FFF2-40B4-BE49-F238E27FC236}">
                <a16:creationId xmlns:a16="http://schemas.microsoft.com/office/drawing/2014/main" id="{2606E4A2-881A-1003-7A2F-11A82C380B18}"/>
              </a:ext>
            </a:extLst>
          </p:cNvPr>
          <p:cNvCxnSpPr>
            <a:cxnSpLocks/>
            <a:stCxn id="74" idx="6"/>
            <a:endCxn id="46" idx="2"/>
          </p:cNvCxnSpPr>
          <p:nvPr/>
        </p:nvCxnSpPr>
        <p:spPr bwMode="auto">
          <a:xfrm flipV="1">
            <a:off x="2715601" y="4815178"/>
            <a:ext cx="212676" cy="662525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27D5276D-F13E-1DA6-1727-C69FFFBE2F84}"/>
              </a:ext>
            </a:extLst>
          </p:cNvPr>
          <p:cNvCxnSpPr>
            <a:cxnSpLocks/>
            <a:stCxn id="53" idx="0"/>
            <a:endCxn id="49" idx="4"/>
          </p:cNvCxnSpPr>
          <p:nvPr/>
        </p:nvCxnSpPr>
        <p:spPr bwMode="auto">
          <a:xfrm flipH="1" flipV="1">
            <a:off x="4677244" y="5081532"/>
            <a:ext cx="6829" cy="873038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42C8568B-66B9-BD81-0C6C-E6C225AF762E}"/>
              </a:ext>
            </a:extLst>
          </p:cNvPr>
          <p:cNvSpPr/>
          <p:nvPr/>
        </p:nvSpPr>
        <p:spPr bwMode="auto">
          <a:xfrm>
            <a:off x="4323237" y="5954570"/>
            <a:ext cx="721672" cy="291618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feat1</a:t>
            </a:r>
          </a:p>
        </p:txBody>
      </p:sp>
      <p:cxnSp>
        <p:nvCxnSpPr>
          <p:cNvPr id="81" name="Connecteur droit avec flèche 80">
            <a:extLst>
              <a:ext uri="{FF2B5EF4-FFF2-40B4-BE49-F238E27FC236}">
                <a16:creationId xmlns:a16="http://schemas.microsoft.com/office/drawing/2014/main" id="{2EE17688-E6EC-4F16-65AC-271CACF50034}"/>
              </a:ext>
            </a:extLst>
          </p:cNvPr>
          <p:cNvCxnSpPr>
            <a:cxnSpLocks/>
            <a:stCxn id="82" idx="0"/>
            <a:endCxn id="36" idx="4"/>
          </p:cNvCxnSpPr>
          <p:nvPr/>
        </p:nvCxnSpPr>
        <p:spPr bwMode="auto">
          <a:xfrm flipV="1">
            <a:off x="9729265" y="5081532"/>
            <a:ext cx="0" cy="873996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A48CFC33-4D01-020C-D393-64EE96C9B810}"/>
              </a:ext>
            </a:extLst>
          </p:cNvPr>
          <p:cNvSpPr/>
          <p:nvPr/>
        </p:nvSpPr>
        <p:spPr bwMode="auto">
          <a:xfrm>
            <a:off x="9368429" y="5955528"/>
            <a:ext cx="721672" cy="291618"/>
          </a:xfrm>
          <a:prstGeom prst="rect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feat2</a:t>
            </a:r>
          </a:p>
        </p:txBody>
      </p:sp>
    </p:spTree>
    <p:extLst>
      <p:ext uri="{BB962C8B-B14F-4D97-AF65-F5344CB8AC3E}">
        <p14:creationId xmlns:p14="http://schemas.microsoft.com/office/powerpoint/2010/main" val="3673377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87CB1AD0-71E0-2FBA-2A90-B6F8A0979787}"/>
              </a:ext>
            </a:extLst>
          </p:cNvPr>
          <p:cNvSpPr/>
          <p:nvPr/>
        </p:nvSpPr>
        <p:spPr bwMode="auto">
          <a:xfrm>
            <a:off x="609600" y="1263513"/>
            <a:ext cx="8222704" cy="246435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err="1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gitlab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23A474-F79B-13E4-FE99-DD76AB182624}"/>
              </a:ext>
            </a:extLst>
          </p:cNvPr>
          <p:cNvSpPr/>
          <p:nvPr/>
        </p:nvSpPr>
        <p:spPr bwMode="auto">
          <a:xfrm>
            <a:off x="629841" y="3861048"/>
            <a:ext cx="5293489" cy="246435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Alice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0A33CD-99A6-00F7-0E57-5105600BFF9E}"/>
              </a:ext>
            </a:extLst>
          </p:cNvPr>
          <p:cNvSpPr/>
          <p:nvPr/>
        </p:nvSpPr>
        <p:spPr bwMode="auto">
          <a:xfrm>
            <a:off x="6268673" y="3861048"/>
            <a:ext cx="5313728" cy="246435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Bob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342CE68-E4D2-5554-25C6-7C057FA0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Alice fait la demande de fusion (merge </a:t>
            </a:r>
            <a:r>
              <a:rPr lang="fr-FR" dirty="0" err="1"/>
              <a:t>request</a:t>
            </a:r>
            <a:r>
              <a:rPr lang="fr-FR" dirty="0"/>
              <a:t>) sur </a:t>
            </a:r>
            <a:r>
              <a:rPr lang="fr-FR" b="1" dirty="0" err="1">
                <a:latin typeface="Consolas" panose="020B0609020204030204" pitchFamily="49" charset="0"/>
              </a:rPr>
              <a:t>gitlab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176428E-9F7B-CBC9-C155-8D485866C6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F788E-EE6C-43D1-A064-4469D28F825B}" type="slidenum">
              <a:rPr lang="fr-FR" altLang="fr-FR" smtClean="0"/>
              <a:pPr/>
              <a:t>17</a:t>
            </a:fld>
            <a:endParaRPr lang="fr-FR" alt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E3B38A-1287-9565-5AE8-1D5D7039B0D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3CD0D28-8B1B-4264-B89E-E3036801C1EE}" type="datetime11">
              <a:rPr lang="fr-FR" smtClean="0"/>
              <a:t>10:06:31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5F6EF25-ECA8-2B04-AA99-794FD2A602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2024-2025</a:t>
            </a: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CBAE39F8-DB2F-AD39-7543-C9F0862378A1}"/>
              </a:ext>
            </a:extLst>
          </p:cNvPr>
          <p:cNvSpPr/>
          <p:nvPr/>
        </p:nvSpPr>
        <p:spPr bwMode="auto">
          <a:xfrm>
            <a:off x="8714277" y="4548823"/>
            <a:ext cx="532709" cy="532709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H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1092DC7B-60EA-8CE8-47CE-1317A258DD26}"/>
              </a:ext>
            </a:extLst>
          </p:cNvPr>
          <p:cNvSpPr/>
          <p:nvPr/>
        </p:nvSpPr>
        <p:spPr bwMode="auto">
          <a:xfrm>
            <a:off x="9462910" y="4548823"/>
            <a:ext cx="532709" cy="532709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I</a:t>
            </a: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6318CE99-08F9-AC24-FE3D-0A04CCE7CE85}"/>
              </a:ext>
            </a:extLst>
          </p:cNvPr>
          <p:cNvCxnSpPr>
            <a:cxnSpLocks/>
            <a:stCxn id="35" idx="6"/>
            <a:endCxn id="36" idx="2"/>
          </p:cNvCxnSpPr>
          <p:nvPr/>
        </p:nvCxnSpPr>
        <p:spPr bwMode="auto">
          <a:xfrm>
            <a:off x="9246986" y="4815178"/>
            <a:ext cx="215924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0" name="Connecteur : en arc 39">
            <a:extLst>
              <a:ext uri="{FF2B5EF4-FFF2-40B4-BE49-F238E27FC236}">
                <a16:creationId xmlns:a16="http://schemas.microsoft.com/office/drawing/2014/main" id="{90DF5C79-36B9-622A-CC58-901417BD2B4A}"/>
              </a:ext>
            </a:extLst>
          </p:cNvPr>
          <p:cNvCxnSpPr>
            <a:cxnSpLocks/>
            <a:stCxn id="91" idx="6"/>
            <a:endCxn id="35" idx="2"/>
          </p:cNvCxnSpPr>
          <p:nvPr/>
        </p:nvCxnSpPr>
        <p:spPr bwMode="auto">
          <a:xfrm flipV="1">
            <a:off x="8476241" y="4815178"/>
            <a:ext cx="238036" cy="655582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1" name="Ellipse 70">
            <a:extLst>
              <a:ext uri="{FF2B5EF4-FFF2-40B4-BE49-F238E27FC236}">
                <a16:creationId xmlns:a16="http://schemas.microsoft.com/office/drawing/2014/main" id="{FE7C0B3C-26E6-0A03-2BDE-89BE967D1AE2}"/>
              </a:ext>
            </a:extLst>
          </p:cNvPr>
          <p:cNvSpPr/>
          <p:nvPr/>
        </p:nvSpPr>
        <p:spPr bwMode="auto">
          <a:xfrm>
            <a:off x="695400" y="5211348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A</a:t>
            </a:r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03F05FE3-A780-D134-E0B5-DD532E71545C}"/>
              </a:ext>
            </a:extLst>
          </p:cNvPr>
          <p:cNvSpPr/>
          <p:nvPr/>
        </p:nvSpPr>
        <p:spPr bwMode="auto">
          <a:xfrm>
            <a:off x="1439146" y="5211348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B</a:t>
            </a:r>
          </a:p>
        </p:txBody>
      </p: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A0DE723E-01E5-313B-5DE3-4C69A6671932}"/>
              </a:ext>
            </a:extLst>
          </p:cNvPr>
          <p:cNvCxnSpPr>
            <a:cxnSpLocks/>
            <a:stCxn id="71" idx="6"/>
            <a:endCxn id="72" idx="2"/>
          </p:cNvCxnSpPr>
          <p:nvPr/>
        </p:nvCxnSpPr>
        <p:spPr bwMode="auto">
          <a:xfrm>
            <a:off x="1228109" y="5477703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4" name="Ellipse 73">
            <a:extLst>
              <a:ext uri="{FF2B5EF4-FFF2-40B4-BE49-F238E27FC236}">
                <a16:creationId xmlns:a16="http://schemas.microsoft.com/office/drawing/2014/main" id="{53925D82-F27D-4379-2F61-FFAFBCFCCBE4}"/>
              </a:ext>
            </a:extLst>
          </p:cNvPr>
          <p:cNvSpPr/>
          <p:nvPr/>
        </p:nvSpPr>
        <p:spPr bwMode="auto">
          <a:xfrm>
            <a:off x="2182892" y="5211348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C</a:t>
            </a:r>
          </a:p>
        </p:txBody>
      </p: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6D31333B-7303-C3E4-E329-8649A13A4DEC}"/>
              </a:ext>
            </a:extLst>
          </p:cNvPr>
          <p:cNvCxnSpPr>
            <a:cxnSpLocks/>
            <a:stCxn id="72" idx="6"/>
            <a:endCxn id="74" idx="2"/>
          </p:cNvCxnSpPr>
          <p:nvPr/>
        </p:nvCxnSpPr>
        <p:spPr bwMode="auto">
          <a:xfrm>
            <a:off x="1971855" y="5477703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008BDAA5-2610-5141-1C96-B46741F57999}"/>
              </a:ext>
            </a:extLst>
          </p:cNvPr>
          <p:cNvSpPr/>
          <p:nvPr/>
        </p:nvSpPr>
        <p:spPr bwMode="auto">
          <a:xfrm>
            <a:off x="2142108" y="5955528"/>
            <a:ext cx="614271" cy="29161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main</a:t>
            </a:r>
          </a:p>
        </p:txBody>
      </p:sp>
      <p:cxnSp>
        <p:nvCxnSpPr>
          <p:cNvPr id="79" name="Connecteur droit avec flèche 78">
            <a:extLst>
              <a:ext uri="{FF2B5EF4-FFF2-40B4-BE49-F238E27FC236}">
                <a16:creationId xmlns:a16="http://schemas.microsoft.com/office/drawing/2014/main" id="{4E284B27-8A6A-8161-12D2-11B582A5FE1D}"/>
              </a:ext>
            </a:extLst>
          </p:cNvPr>
          <p:cNvCxnSpPr>
            <a:cxnSpLocks/>
            <a:stCxn id="78" idx="0"/>
            <a:endCxn id="74" idx="4"/>
          </p:cNvCxnSpPr>
          <p:nvPr/>
        </p:nvCxnSpPr>
        <p:spPr bwMode="auto">
          <a:xfrm flipV="1">
            <a:off x="2449244" y="5744057"/>
            <a:ext cx="3" cy="211471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8" name="Ellipse 87">
            <a:extLst>
              <a:ext uri="{FF2B5EF4-FFF2-40B4-BE49-F238E27FC236}">
                <a16:creationId xmlns:a16="http://schemas.microsoft.com/office/drawing/2014/main" id="{3C701068-15AA-17A3-C814-1A12726A9BA6}"/>
              </a:ext>
            </a:extLst>
          </p:cNvPr>
          <p:cNvSpPr/>
          <p:nvPr/>
        </p:nvSpPr>
        <p:spPr bwMode="auto">
          <a:xfrm>
            <a:off x="6456040" y="5204405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A</a:t>
            </a:r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04444EE8-B469-0F7E-92F5-40FF8E80E063}"/>
              </a:ext>
            </a:extLst>
          </p:cNvPr>
          <p:cNvSpPr/>
          <p:nvPr/>
        </p:nvSpPr>
        <p:spPr bwMode="auto">
          <a:xfrm>
            <a:off x="7199786" y="5204405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B</a:t>
            </a:r>
          </a:p>
        </p:txBody>
      </p:sp>
      <p:cxnSp>
        <p:nvCxnSpPr>
          <p:cNvPr id="90" name="Connecteur droit 89">
            <a:extLst>
              <a:ext uri="{FF2B5EF4-FFF2-40B4-BE49-F238E27FC236}">
                <a16:creationId xmlns:a16="http://schemas.microsoft.com/office/drawing/2014/main" id="{8188B05F-60B4-2B33-4323-5284F184E40E}"/>
              </a:ext>
            </a:extLst>
          </p:cNvPr>
          <p:cNvCxnSpPr>
            <a:cxnSpLocks/>
            <a:stCxn id="88" idx="6"/>
            <a:endCxn id="89" idx="2"/>
          </p:cNvCxnSpPr>
          <p:nvPr/>
        </p:nvCxnSpPr>
        <p:spPr bwMode="auto">
          <a:xfrm>
            <a:off x="6988749" y="5470760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1" name="Ellipse 90">
            <a:extLst>
              <a:ext uri="{FF2B5EF4-FFF2-40B4-BE49-F238E27FC236}">
                <a16:creationId xmlns:a16="http://schemas.microsoft.com/office/drawing/2014/main" id="{DE3FA710-DE99-A864-7FF7-3790E9049F06}"/>
              </a:ext>
            </a:extLst>
          </p:cNvPr>
          <p:cNvSpPr/>
          <p:nvPr/>
        </p:nvSpPr>
        <p:spPr bwMode="auto">
          <a:xfrm>
            <a:off x="7943532" y="5204405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C</a:t>
            </a:r>
          </a:p>
        </p:txBody>
      </p:sp>
      <p:cxnSp>
        <p:nvCxnSpPr>
          <p:cNvPr id="92" name="Connecteur droit 91">
            <a:extLst>
              <a:ext uri="{FF2B5EF4-FFF2-40B4-BE49-F238E27FC236}">
                <a16:creationId xmlns:a16="http://schemas.microsoft.com/office/drawing/2014/main" id="{385B412B-F6E8-230D-0A61-91200C78E849}"/>
              </a:ext>
            </a:extLst>
          </p:cNvPr>
          <p:cNvCxnSpPr>
            <a:cxnSpLocks/>
            <a:stCxn id="89" idx="6"/>
            <a:endCxn id="91" idx="2"/>
          </p:cNvCxnSpPr>
          <p:nvPr/>
        </p:nvCxnSpPr>
        <p:spPr bwMode="auto">
          <a:xfrm>
            <a:off x="7732495" y="5470760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id="{5D50067E-B8B8-93E7-EF6C-ABCAF17C6CE6}"/>
              </a:ext>
            </a:extLst>
          </p:cNvPr>
          <p:cNvSpPr/>
          <p:nvPr/>
        </p:nvSpPr>
        <p:spPr bwMode="auto">
          <a:xfrm>
            <a:off x="7902751" y="5948708"/>
            <a:ext cx="614271" cy="29161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main</a:t>
            </a:r>
          </a:p>
        </p:txBody>
      </p:sp>
      <p:cxnSp>
        <p:nvCxnSpPr>
          <p:cNvPr id="96" name="Connecteur droit avec flèche 95">
            <a:extLst>
              <a:ext uri="{FF2B5EF4-FFF2-40B4-BE49-F238E27FC236}">
                <a16:creationId xmlns:a16="http://schemas.microsoft.com/office/drawing/2014/main" id="{21EC0949-8036-28CC-A48B-6E4C2B4523B6}"/>
              </a:ext>
            </a:extLst>
          </p:cNvPr>
          <p:cNvCxnSpPr>
            <a:cxnSpLocks/>
            <a:stCxn id="95" idx="0"/>
            <a:endCxn id="91" idx="4"/>
          </p:cNvCxnSpPr>
          <p:nvPr/>
        </p:nvCxnSpPr>
        <p:spPr bwMode="auto">
          <a:xfrm flipV="1">
            <a:off x="8209887" y="5737114"/>
            <a:ext cx="0" cy="211594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6" name="Ellipse 25">
            <a:extLst>
              <a:ext uri="{FF2B5EF4-FFF2-40B4-BE49-F238E27FC236}">
                <a16:creationId xmlns:a16="http://schemas.microsoft.com/office/drawing/2014/main" id="{9B7C1B76-B7BA-18C4-BA0F-DD9C263A8D50}"/>
              </a:ext>
            </a:extLst>
          </p:cNvPr>
          <p:cNvSpPr/>
          <p:nvPr/>
        </p:nvSpPr>
        <p:spPr bwMode="auto">
          <a:xfrm>
            <a:off x="675158" y="2613813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A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FC81391F-2017-8043-7938-5561687A5408}"/>
              </a:ext>
            </a:extLst>
          </p:cNvPr>
          <p:cNvSpPr/>
          <p:nvPr/>
        </p:nvSpPr>
        <p:spPr bwMode="auto">
          <a:xfrm>
            <a:off x="1418904" y="2613813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B</a:t>
            </a: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304014C3-C066-4EC2-3A4F-A2FF430FC542}"/>
              </a:ext>
            </a:extLst>
          </p:cNvPr>
          <p:cNvCxnSpPr>
            <a:cxnSpLocks/>
            <a:stCxn id="26" idx="6"/>
            <a:endCxn id="27" idx="2"/>
          </p:cNvCxnSpPr>
          <p:nvPr/>
        </p:nvCxnSpPr>
        <p:spPr bwMode="auto">
          <a:xfrm>
            <a:off x="1207867" y="2880168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9" name="Ellipse 28">
            <a:extLst>
              <a:ext uri="{FF2B5EF4-FFF2-40B4-BE49-F238E27FC236}">
                <a16:creationId xmlns:a16="http://schemas.microsoft.com/office/drawing/2014/main" id="{F5622CA1-66F0-BB04-2704-4ADF3271C58B}"/>
              </a:ext>
            </a:extLst>
          </p:cNvPr>
          <p:cNvSpPr/>
          <p:nvPr/>
        </p:nvSpPr>
        <p:spPr bwMode="auto">
          <a:xfrm>
            <a:off x="2162650" y="2613813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C</a:t>
            </a: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6B93FD05-AD0A-DD8B-9418-F475E225942F}"/>
              </a:ext>
            </a:extLst>
          </p:cNvPr>
          <p:cNvCxnSpPr>
            <a:cxnSpLocks/>
            <a:stCxn id="27" idx="6"/>
            <a:endCxn id="29" idx="2"/>
          </p:cNvCxnSpPr>
          <p:nvPr/>
        </p:nvCxnSpPr>
        <p:spPr bwMode="auto">
          <a:xfrm>
            <a:off x="1951613" y="2880168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585AA170-1C41-4AEB-76DD-C0E6F710E86E}"/>
              </a:ext>
            </a:extLst>
          </p:cNvPr>
          <p:cNvSpPr/>
          <p:nvPr/>
        </p:nvSpPr>
        <p:spPr bwMode="auto">
          <a:xfrm>
            <a:off x="2121866" y="3357993"/>
            <a:ext cx="614271" cy="29161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main</a:t>
            </a: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494676A6-4D00-0017-5B71-D29B65A6F4CC}"/>
              </a:ext>
            </a:extLst>
          </p:cNvPr>
          <p:cNvCxnSpPr>
            <a:cxnSpLocks/>
            <a:stCxn id="31" idx="0"/>
            <a:endCxn id="29" idx="4"/>
          </p:cNvCxnSpPr>
          <p:nvPr/>
        </p:nvCxnSpPr>
        <p:spPr bwMode="auto">
          <a:xfrm flipV="1">
            <a:off x="2429002" y="3146522"/>
            <a:ext cx="3" cy="211471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1" name="Ellipse 20">
            <a:extLst>
              <a:ext uri="{FF2B5EF4-FFF2-40B4-BE49-F238E27FC236}">
                <a16:creationId xmlns:a16="http://schemas.microsoft.com/office/drawing/2014/main" id="{BC8CDE2B-2EA1-9959-BACB-C3EB8621D17C}"/>
              </a:ext>
            </a:extLst>
          </p:cNvPr>
          <p:cNvSpPr/>
          <p:nvPr/>
        </p:nvSpPr>
        <p:spPr bwMode="auto">
          <a:xfrm>
            <a:off x="2928277" y="1939410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E'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84490F3F-20D8-7F2A-49C8-15DE2BAA290F}"/>
              </a:ext>
            </a:extLst>
          </p:cNvPr>
          <p:cNvSpPr/>
          <p:nvPr/>
        </p:nvSpPr>
        <p:spPr bwMode="auto">
          <a:xfrm>
            <a:off x="3672023" y="1939410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F'</a:t>
            </a: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8C7E1064-F8C7-4C26-B5D4-7F266556C685}"/>
              </a:ext>
            </a:extLst>
          </p:cNvPr>
          <p:cNvCxnSpPr>
            <a:cxnSpLocks/>
            <a:stCxn id="21" idx="6"/>
            <a:endCxn id="24" idx="2"/>
          </p:cNvCxnSpPr>
          <p:nvPr/>
        </p:nvCxnSpPr>
        <p:spPr bwMode="auto">
          <a:xfrm>
            <a:off x="3460986" y="2205765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4" name="Ellipse 33">
            <a:extLst>
              <a:ext uri="{FF2B5EF4-FFF2-40B4-BE49-F238E27FC236}">
                <a16:creationId xmlns:a16="http://schemas.microsoft.com/office/drawing/2014/main" id="{1139180A-4004-9B5F-7FBB-F3581B009AD4}"/>
              </a:ext>
            </a:extLst>
          </p:cNvPr>
          <p:cNvSpPr/>
          <p:nvPr/>
        </p:nvSpPr>
        <p:spPr bwMode="auto">
          <a:xfrm>
            <a:off x="4410889" y="1939410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G'</a:t>
            </a:r>
          </a:p>
        </p:txBody>
      </p: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FCDA2B23-B6DE-4F1A-4C41-68CF4CACE412}"/>
              </a:ext>
            </a:extLst>
          </p:cNvPr>
          <p:cNvCxnSpPr>
            <a:cxnSpLocks/>
            <a:stCxn id="24" idx="6"/>
            <a:endCxn id="34" idx="2"/>
          </p:cNvCxnSpPr>
          <p:nvPr/>
        </p:nvCxnSpPr>
        <p:spPr bwMode="auto">
          <a:xfrm>
            <a:off x="4204732" y="2205765"/>
            <a:ext cx="20615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9" name="Connecteur : en arc 38">
            <a:extLst>
              <a:ext uri="{FF2B5EF4-FFF2-40B4-BE49-F238E27FC236}">
                <a16:creationId xmlns:a16="http://schemas.microsoft.com/office/drawing/2014/main" id="{F07CD99C-AA4F-4286-98B0-40809AE65073}"/>
              </a:ext>
            </a:extLst>
          </p:cNvPr>
          <p:cNvCxnSpPr>
            <a:cxnSpLocks/>
            <a:stCxn id="29" idx="6"/>
            <a:endCxn id="21" idx="2"/>
          </p:cNvCxnSpPr>
          <p:nvPr/>
        </p:nvCxnSpPr>
        <p:spPr bwMode="auto">
          <a:xfrm flipV="1">
            <a:off x="2695359" y="2205765"/>
            <a:ext cx="232918" cy="674403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" name="Ellipse 8">
            <a:extLst>
              <a:ext uri="{FF2B5EF4-FFF2-40B4-BE49-F238E27FC236}">
                <a16:creationId xmlns:a16="http://schemas.microsoft.com/office/drawing/2014/main" id="{447C62F7-7994-BFC6-B027-353DD5771B74}"/>
              </a:ext>
            </a:extLst>
          </p:cNvPr>
          <p:cNvSpPr/>
          <p:nvPr/>
        </p:nvSpPr>
        <p:spPr bwMode="auto">
          <a:xfrm>
            <a:off x="2928277" y="4548823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E'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9FB4D21C-0D2A-A727-660C-3C0A96900ACA}"/>
              </a:ext>
            </a:extLst>
          </p:cNvPr>
          <p:cNvSpPr/>
          <p:nvPr/>
        </p:nvSpPr>
        <p:spPr bwMode="auto">
          <a:xfrm>
            <a:off x="3672023" y="4548823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F'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B9E6EAF7-E182-6A61-764E-334D0E16B19D}"/>
              </a:ext>
            </a:extLst>
          </p:cNvPr>
          <p:cNvCxnSpPr>
            <a:cxnSpLocks/>
            <a:stCxn id="9" idx="6"/>
            <a:endCxn id="10" idx="2"/>
          </p:cNvCxnSpPr>
          <p:nvPr/>
        </p:nvCxnSpPr>
        <p:spPr bwMode="auto">
          <a:xfrm>
            <a:off x="3460986" y="4815178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5A1CCD48-1375-EC3C-379F-0A188E5EAB2C}"/>
              </a:ext>
            </a:extLst>
          </p:cNvPr>
          <p:cNvSpPr/>
          <p:nvPr/>
        </p:nvSpPr>
        <p:spPr bwMode="auto">
          <a:xfrm>
            <a:off x="4410889" y="4548823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G'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4B942FDA-38CC-848D-F7A6-9AF5258E55D7}"/>
              </a:ext>
            </a:extLst>
          </p:cNvPr>
          <p:cNvCxnSpPr>
            <a:cxnSpLocks/>
            <a:stCxn id="10" idx="6"/>
            <a:endCxn id="12" idx="2"/>
          </p:cNvCxnSpPr>
          <p:nvPr/>
        </p:nvCxnSpPr>
        <p:spPr bwMode="auto">
          <a:xfrm>
            <a:off x="4204732" y="4815178"/>
            <a:ext cx="20615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4" name="Connecteur : en arc 13">
            <a:extLst>
              <a:ext uri="{FF2B5EF4-FFF2-40B4-BE49-F238E27FC236}">
                <a16:creationId xmlns:a16="http://schemas.microsoft.com/office/drawing/2014/main" id="{6676BFD7-9C7C-8B96-7F1A-804938FEB77B}"/>
              </a:ext>
            </a:extLst>
          </p:cNvPr>
          <p:cNvCxnSpPr>
            <a:cxnSpLocks/>
            <a:stCxn id="74" idx="6"/>
            <a:endCxn id="9" idx="2"/>
          </p:cNvCxnSpPr>
          <p:nvPr/>
        </p:nvCxnSpPr>
        <p:spPr bwMode="auto">
          <a:xfrm flipV="1">
            <a:off x="2715601" y="4815178"/>
            <a:ext cx="212676" cy="662525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F29DF7BC-06CD-E0DB-66B3-8EDC43508E6A}"/>
              </a:ext>
            </a:extLst>
          </p:cNvPr>
          <p:cNvCxnSpPr>
            <a:cxnSpLocks/>
            <a:stCxn id="16" idx="0"/>
            <a:endCxn id="12" idx="4"/>
          </p:cNvCxnSpPr>
          <p:nvPr/>
        </p:nvCxnSpPr>
        <p:spPr bwMode="auto">
          <a:xfrm flipH="1" flipV="1">
            <a:off x="4677244" y="5081532"/>
            <a:ext cx="6829" cy="873996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9106E0A1-9C08-3404-D29C-9AE78DD91D69}"/>
              </a:ext>
            </a:extLst>
          </p:cNvPr>
          <p:cNvSpPr/>
          <p:nvPr/>
        </p:nvSpPr>
        <p:spPr bwMode="auto">
          <a:xfrm>
            <a:off x="4323237" y="5955528"/>
            <a:ext cx="721672" cy="291618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feat1</a:t>
            </a:r>
          </a:p>
        </p:txBody>
      </p: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C7564A81-090F-7145-DF21-82A3CF88B4FA}"/>
              </a:ext>
            </a:extLst>
          </p:cNvPr>
          <p:cNvCxnSpPr>
            <a:cxnSpLocks/>
            <a:stCxn id="54" idx="0"/>
            <a:endCxn id="36" idx="4"/>
          </p:cNvCxnSpPr>
          <p:nvPr/>
        </p:nvCxnSpPr>
        <p:spPr bwMode="auto">
          <a:xfrm flipV="1">
            <a:off x="9729265" y="5081532"/>
            <a:ext cx="0" cy="873996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377C963C-3023-6CBA-7986-609D7E323F6E}"/>
              </a:ext>
            </a:extLst>
          </p:cNvPr>
          <p:cNvSpPr/>
          <p:nvPr/>
        </p:nvSpPr>
        <p:spPr bwMode="auto">
          <a:xfrm>
            <a:off x="9368429" y="5955528"/>
            <a:ext cx="721672" cy="291618"/>
          </a:xfrm>
          <a:prstGeom prst="rect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feat2</a:t>
            </a:r>
          </a:p>
        </p:txBody>
      </p:sp>
      <p:sp>
        <p:nvSpPr>
          <p:cNvPr id="57" name="Flèche : pentagone 56">
            <a:extLst>
              <a:ext uri="{FF2B5EF4-FFF2-40B4-BE49-F238E27FC236}">
                <a16:creationId xmlns:a16="http://schemas.microsoft.com/office/drawing/2014/main" id="{AB2D794F-AE88-88D0-E557-1A67FB30B9A3}"/>
              </a:ext>
            </a:extLst>
          </p:cNvPr>
          <p:cNvSpPr/>
          <p:nvPr/>
        </p:nvSpPr>
        <p:spPr bwMode="auto">
          <a:xfrm flipH="1">
            <a:off x="8897862" y="1273213"/>
            <a:ext cx="2684538" cy="2457648"/>
          </a:xfrm>
          <a:prstGeom prst="homePlate">
            <a:avLst>
              <a:gd name="adj" fmla="val 10274"/>
            </a:avLst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0000" tIns="45720" rIns="90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Alice :</a:t>
            </a:r>
            <a:b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</a:b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    demande de fusion</a:t>
            </a:r>
          </a:p>
          <a:p>
            <a:pPr marL="0" marR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Bob :</a:t>
            </a:r>
            <a:b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</a:b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    revue de code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ourier New" panose="02070309020205020404" pitchFamily="49" charset="0"/>
            </a:endParaRPr>
          </a:p>
        </p:txBody>
      </p:sp>
      <p:cxnSp>
        <p:nvCxnSpPr>
          <p:cNvPr id="61" name="Connecteur droit avec flèche 60">
            <a:extLst>
              <a:ext uri="{FF2B5EF4-FFF2-40B4-BE49-F238E27FC236}">
                <a16:creationId xmlns:a16="http://schemas.microsoft.com/office/drawing/2014/main" id="{7E883028-15EA-B222-E957-17243BF1B261}"/>
              </a:ext>
            </a:extLst>
          </p:cNvPr>
          <p:cNvCxnSpPr>
            <a:cxnSpLocks/>
            <a:stCxn id="62" idx="0"/>
            <a:endCxn id="34" idx="4"/>
          </p:cNvCxnSpPr>
          <p:nvPr/>
        </p:nvCxnSpPr>
        <p:spPr bwMode="auto">
          <a:xfrm flipH="1" flipV="1">
            <a:off x="4677244" y="2472119"/>
            <a:ext cx="6829" cy="881637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133EEE10-0720-7602-4129-B2FF2D18550A}"/>
              </a:ext>
            </a:extLst>
          </p:cNvPr>
          <p:cNvSpPr/>
          <p:nvPr/>
        </p:nvSpPr>
        <p:spPr bwMode="auto">
          <a:xfrm>
            <a:off x="4323237" y="3353756"/>
            <a:ext cx="721672" cy="291618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feat1</a:t>
            </a:r>
          </a:p>
        </p:txBody>
      </p:sp>
    </p:spTree>
    <p:extLst>
      <p:ext uri="{BB962C8B-B14F-4D97-AF65-F5344CB8AC3E}">
        <p14:creationId xmlns:p14="http://schemas.microsoft.com/office/powerpoint/2010/main" val="149831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665C92CC-9E55-4CEE-B60D-0B1BFAC763A6}"/>
              </a:ext>
            </a:extLst>
          </p:cNvPr>
          <p:cNvSpPr/>
          <p:nvPr/>
        </p:nvSpPr>
        <p:spPr bwMode="auto">
          <a:xfrm>
            <a:off x="609600" y="1263513"/>
            <a:ext cx="8222704" cy="246435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err="1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gitlab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342CE68-E4D2-5554-25C6-7C057FA0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Bob fusionne la branche </a:t>
            </a:r>
            <a:r>
              <a:rPr lang="fr-FR" b="1" dirty="0">
                <a:solidFill>
                  <a:schemeClr val="accent3"/>
                </a:solidFill>
                <a:latin typeface="Consolas" panose="020B0609020204030204" pitchFamily="49" charset="0"/>
              </a:rPr>
              <a:t>feat1</a:t>
            </a:r>
            <a:r>
              <a:rPr lang="fr-FR" dirty="0"/>
              <a:t> de Alice sur </a:t>
            </a:r>
            <a:r>
              <a:rPr lang="fr-FR" b="1" dirty="0" err="1">
                <a:latin typeface="Consolas" panose="020B0609020204030204" pitchFamily="49" charset="0"/>
              </a:rPr>
              <a:t>gitlab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176428E-9F7B-CBC9-C155-8D485866C6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F788E-EE6C-43D1-A064-4469D28F825B}" type="slidenum">
              <a:rPr lang="fr-FR" altLang="fr-FR" smtClean="0"/>
              <a:pPr/>
              <a:t>18</a:t>
            </a:fld>
            <a:endParaRPr lang="fr-FR" alt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E3B38A-1287-9565-5AE8-1D5D7039B0D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CB6D93-0F39-44ED-801B-C8B73DE9256E}" type="datetime11">
              <a:rPr lang="fr-FR" smtClean="0"/>
              <a:t>10:06:31</a:t>
            </a:fld>
            <a:endParaRPr lang="fr-FR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9A29CEC-9131-95F1-B68D-2ACC5C28B182}"/>
              </a:ext>
            </a:extLst>
          </p:cNvPr>
          <p:cNvSpPr/>
          <p:nvPr/>
        </p:nvSpPr>
        <p:spPr bwMode="auto">
          <a:xfrm>
            <a:off x="629841" y="3861048"/>
            <a:ext cx="5293489" cy="246435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Alice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5F6EF25-ECA8-2B04-AA99-794FD2A602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2024-2025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35E9356-25B9-B5ED-13EF-09FFAD7E69B0}"/>
              </a:ext>
            </a:extLst>
          </p:cNvPr>
          <p:cNvSpPr/>
          <p:nvPr/>
        </p:nvSpPr>
        <p:spPr bwMode="auto">
          <a:xfrm>
            <a:off x="6268673" y="3861048"/>
            <a:ext cx="5313728" cy="246435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Bob</a:t>
            </a: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CBAE39F8-DB2F-AD39-7543-C9F0862378A1}"/>
              </a:ext>
            </a:extLst>
          </p:cNvPr>
          <p:cNvSpPr/>
          <p:nvPr/>
        </p:nvSpPr>
        <p:spPr bwMode="auto">
          <a:xfrm>
            <a:off x="8714277" y="4548823"/>
            <a:ext cx="532709" cy="532709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H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1092DC7B-60EA-8CE8-47CE-1317A258DD26}"/>
              </a:ext>
            </a:extLst>
          </p:cNvPr>
          <p:cNvSpPr/>
          <p:nvPr/>
        </p:nvSpPr>
        <p:spPr bwMode="auto">
          <a:xfrm>
            <a:off x="9462910" y="4548823"/>
            <a:ext cx="532709" cy="532709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I</a:t>
            </a: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6318CE99-08F9-AC24-FE3D-0A04CCE7CE85}"/>
              </a:ext>
            </a:extLst>
          </p:cNvPr>
          <p:cNvCxnSpPr>
            <a:cxnSpLocks/>
            <a:stCxn id="35" idx="6"/>
            <a:endCxn id="36" idx="2"/>
          </p:cNvCxnSpPr>
          <p:nvPr/>
        </p:nvCxnSpPr>
        <p:spPr bwMode="auto">
          <a:xfrm>
            <a:off x="9246986" y="4815178"/>
            <a:ext cx="215924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0" name="Connecteur : en arc 39">
            <a:extLst>
              <a:ext uri="{FF2B5EF4-FFF2-40B4-BE49-F238E27FC236}">
                <a16:creationId xmlns:a16="http://schemas.microsoft.com/office/drawing/2014/main" id="{90DF5C79-36B9-622A-CC58-901417BD2B4A}"/>
              </a:ext>
            </a:extLst>
          </p:cNvPr>
          <p:cNvCxnSpPr>
            <a:cxnSpLocks/>
            <a:stCxn id="91" idx="6"/>
            <a:endCxn id="35" idx="2"/>
          </p:cNvCxnSpPr>
          <p:nvPr/>
        </p:nvCxnSpPr>
        <p:spPr bwMode="auto">
          <a:xfrm flipV="1">
            <a:off x="8476241" y="4815178"/>
            <a:ext cx="238036" cy="655582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8" name="Ellipse 87">
            <a:extLst>
              <a:ext uri="{FF2B5EF4-FFF2-40B4-BE49-F238E27FC236}">
                <a16:creationId xmlns:a16="http://schemas.microsoft.com/office/drawing/2014/main" id="{3C701068-15AA-17A3-C814-1A12726A9BA6}"/>
              </a:ext>
            </a:extLst>
          </p:cNvPr>
          <p:cNvSpPr/>
          <p:nvPr/>
        </p:nvSpPr>
        <p:spPr bwMode="auto">
          <a:xfrm>
            <a:off x="6456040" y="5204405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A</a:t>
            </a:r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04444EE8-B469-0F7E-92F5-40FF8E80E063}"/>
              </a:ext>
            </a:extLst>
          </p:cNvPr>
          <p:cNvSpPr/>
          <p:nvPr/>
        </p:nvSpPr>
        <p:spPr bwMode="auto">
          <a:xfrm>
            <a:off x="7199786" y="5204405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B</a:t>
            </a:r>
          </a:p>
        </p:txBody>
      </p:sp>
      <p:cxnSp>
        <p:nvCxnSpPr>
          <p:cNvPr id="90" name="Connecteur droit 89">
            <a:extLst>
              <a:ext uri="{FF2B5EF4-FFF2-40B4-BE49-F238E27FC236}">
                <a16:creationId xmlns:a16="http://schemas.microsoft.com/office/drawing/2014/main" id="{8188B05F-60B4-2B33-4323-5284F184E40E}"/>
              </a:ext>
            </a:extLst>
          </p:cNvPr>
          <p:cNvCxnSpPr>
            <a:cxnSpLocks/>
            <a:stCxn id="88" idx="6"/>
            <a:endCxn id="89" idx="2"/>
          </p:cNvCxnSpPr>
          <p:nvPr/>
        </p:nvCxnSpPr>
        <p:spPr bwMode="auto">
          <a:xfrm>
            <a:off x="6988749" y="5470760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1" name="Ellipse 90">
            <a:extLst>
              <a:ext uri="{FF2B5EF4-FFF2-40B4-BE49-F238E27FC236}">
                <a16:creationId xmlns:a16="http://schemas.microsoft.com/office/drawing/2014/main" id="{DE3FA710-DE99-A864-7FF7-3790E9049F06}"/>
              </a:ext>
            </a:extLst>
          </p:cNvPr>
          <p:cNvSpPr/>
          <p:nvPr/>
        </p:nvSpPr>
        <p:spPr bwMode="auto">
          <a:xfrm>
            <a:off x="7943532" y="5204405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C</a:t>
            </a:r>
          </a:p>
        </p:txBody>
      </p:sp>
      <p:cxnSp>
        <p:nvCxnSpPr>
          <p:cNvPr id="92" name="Connecteur droit 91">
            <a:extLst>
              <a:ext uri="{FF2B5EF4-FFF2-40B4-BE49-F238E27FC236}">
                <a16:creationId xmlns:a16="http://schemas.microsoft.com/office/drawing/2014/main" id="{385B412B-F6E8-230D-0A61-91200C78E849}"/>
              </a:ext>
            </a:extLst>
          </p:cNvPr>
          <p:cNvCxnSpPr>
            <a:cxnSpLocks/>
            <a:stCxn id="89" idx="6"/>
            <a:endCxn id="91" idx="2"/>
          </p:cNvCxnSpPr>
          <p:nvPr/>
        </p:nvCxnSpPr>
        <p:spPr bwMode="auto">
          <a:xfrm>
            <a:off x="7732495" y="5470760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id="{5D50067E-B8B8-93E7-EF6C-ABCAF17C6CE6}"/>
              </a:ext>
            </a:extLst>
          </p:cNvPr>
          <p:cNvSpPr/>
          <p:nvPr/>
        </p:nvSpPr>
        <p:spPr bwMode="auto">
          <a:xfrm>
            <a:off x="7902751" y="5948708"/>
            <a:ext cx="614271" cy="29161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main</a:t>
            </a:r>
          </a:p>
        </p:txBody>
      </p:sp>
      <p:cxnSp>
        <p:nvCxnSpPr>
          <p:cNvPr id="96" name="Connecteur droit avec flèche 95">
            <a:extLst>
              <a:ext uri="{FF2B5EF4-FFF2-40B4-BE49-F238E27FC236}">
                <a16:creationId xmlns:a16="http://schemas.microsoft.com/office/drawing/2014/main" id="{21EC0949-8036-28CC-A48B-6E4C2B4523B6}"/>
              </a:ext>
            </a:extLst>
          </p:cNvPr>
          <p:cNvCxnSpPr>
            <a:cxnSpLocks/>
            <a:stCxn id="95" idx="0"/>
            <a:endCxn id="91" idx="4"/>
          </p:cNvCxnSpPr>
          <p:nvPr/>
        </p:nvCxnSpPr>
        <p:spPr bwMode="auto">
          <a:xfrm flipV="1">
            <a:off x="8209887" y="5737114"/>
            <a:ext cx="0" cy="211594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6" name="Ellipse 25">
            <a:extLst>
              <a:ext uri="{FF2B5EF4-FFF2-40B4-BE49-F238E27FC236}">
                <a16:creationId xmlns:a16="http://schemas.microsoft.com/office/drawing/2014/main" id="{9B7C1B76-B7BA-18C4-BA0F-DD9C263A8D50}"/>
              </a:ext>
            </a:extLst>
          </p:cNvPr>
          <p:cNvSpPr/>
          <p:nvPr/>
        </p:nvSpPr>
        <p:spPr bwMode="auto">
          <a:xfrm>
            <a:off x="675158" y="2613813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A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FC81391F-2017-8043-7938-5561687A5408}"/>
              </a:ext>
            </a:extLst>
          </p:cNvPr>
          <p:cNvSpPr/>
          <p:nvPr/>
        </p:nvSpPr>
        <p:spPr bwMode="auto">
          <a:xfrm>
            <a:off x="1418904" y="2613813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B</a:t>
            </a: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304014C3-C066-4EC2-3A4F-A2FF430FC542}"/>
              </a:ext>
            </a:extLst>
          </p:cNvPr>
          <p:cNvCxnSpPr>
            <a:cxnSpLocks/>
            <a:stCxn id="26" idx="6"/>
            <a:endCxn id="27" idx="2"/>
          </p:cNvCxnSpPr>
          <p:nvPr/>
        </p:nvCxnSpPr>
        <p:spPr bwMode="auto">
          <a:xfrm>
            <a:off x="1207867" y="2880168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9" name="Ellipse 28">
            <a:extLst>
              <a:ext uri="{FF2B5EF4-FFF2-40B4-BE49-F238E27FC236}">
                <a16:creationId xmlns:a16="http://schemas.microsoft.com/office/drawing/2014/main" id="{F5622CA1-66F0-BB04-2704-4ADF3271C58B}"/>
              </a:ext>
            </a:extLst>
          </p:cNvPr>
          <p:cNvSpPr/>
          <p:nvPr/>
        </p:nvSpPr>
        <p:spPr bwMode="auto">
          <a:xfrm>
            <a:off x="2162650" y="2613813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C</a:t>
            </a: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6B93FD05-AD0A-DD8B-9418-F475E225942F}"/>
              </a:ext>
            </a:extLst>
          </p:cNvPr>
          <p:cNvCxnSpPr>
            <a:cxnSpLocks/>
            <a:stCxn id="27" idx="6"/>
            <a:endCxn id="29" idx="2"/>
          </p:cNvCxnSpPr>
          <p:nvPr/>
        </p:nvCxnSpPr>
        <p:spPr bwMode="auto">
          <a:xfrm>
            <a:off x="1951613" y="2880168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585AA170-1C41-4AEB-76DD-C0E6F710E86E}"/>
              </a:ext>
            </a:extLst>
          </p:cNvPr>
          <p:cNvSpPr/>
          <p:nvPr/>
        </p:nvSpPr>
        <p:spPr bwMode="auto">
          <a:xfrm>
            <a:off x="5135900" y="3357993"/>
            <a:ext cx="614271" cy="29161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main</a:t>
            </a: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494676A6-4D00-0017-5B71-D29B65A6F4CC}"/>
              </a:ext>
            </a:extLst>
          </p:cNvPr>
          <p:cNvCxnSpPr>
            <a:cxnSpLocks/>
            <a:stCxn id="31" idx="0"/>
            <a:endCxn id="9" idx="4"/>
          </p:cNvCxnSpPr>
          <p:nvPr/>
        </p:nvCxnSpPr>
        <p:spPr bwMode="auto">
          <a:xfrm flipV="1">
            <a:off x="5443036" y="3144072"/>
            <a:ext cx="1" cy="213921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1" name="Ellipse 20">
            <a:extLst>
              <a:ext uri="{FF2B5EF4-FFF2-40B4-BE49-F238E27FC236}">
                <a16:creationId xmlns:a16="http://schemas.microsoft.com/office/drawing/2014/main" id="{BC8CDE2B-2EA1-9959-BACB-C3EB8621D17C}"/>
              </a:ext>
            </a:extLst>
          </p:cNvPr>
          <p:cNvSpPr/>
          <p:nvPr/>
        </p:nvSpPr>
        <p:spPr bwMode="auto">
          <a:xfrm>
            <a:off x="2928277" y="1939410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E'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84490F3F-20D8-7F2A-49C8-15DE2BAA290F}"/>
              </a:ext>
            </a:extLst>
          </p:cNvPr>
          <p:cNvSpPr/>
          <p:nvPr/>
        </p:nvSpPr>
        <p:spPr bwMode="auto">
          <a:xfrm>
            <a:off x="3672023" y="1939410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F'</a:t>
            </a: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8C7E1064-F8C7-4C26-B5D4-7F266556C685}"/>
              </a:ext>
            </a:extLst>
          </p:cNvPr>
          <p:cNvCxnSpPr>
            <a:cxnSpLocks/>
            <a:stCxn id="21" idx="6"/>
            <a:endCxn id="24" idx="2"/>
          </p:cNvCxnSpPr>
          <p:nvPr/>
        </p:nvCxnSpPr>
        <p:spPr bwMode="auto">
          <a:xfrm>
            <a:off x="3460986" y="2205765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4" name="Ellipse 33">
            <a:extLst>
              <a:ext uri="{FF2B5EF4-FFF2-40B4-BE49-F238E27FC236}">
                <a16:creationId xmlns:a16="http://schemas.microsoft.com/office/drawing/2014/main" id="{1139180A-4004-9B5F-7FBB-F3581B009AD4}"/>
              </a:ext>
            </a:extLst>
          </p:cNvPr>
          <p:cNvSpPr/>
          <p:nvPr/>
        </p:nvSpPr>
        <p:spPr bwMode="auto">
          <a:xfrm>
            <a:off x="4410889" y="1939410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G'</a:t>
            </a:r>
          </a:p>
        </p:txBody>
      </p: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FCDA2B23-B6DE-4F1A-4C41-68CF4CACE412}"/>
              </a:ext>
            </a:extLst>
          </p:cNvPr>
          <p:cNvCxnSpPr>
            <a:cxnSpLocks/>
            <a:stCxn id="24" idx="6"/>
            <a:endCxn id="34" idx="2"/>
          </p:cNvCxnSpPr>
          <p:nvPr/>
        </p:nvCxnSpPr>
        <p:spPr bwMode="auto">
          <a:xfrm>
            <a:off x="4204732" y="2205765"/>
            <a:ext cx="20615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9" name="Connecteur : en arc 38">
            <a:extLst>
              <a:ext uri="{FF2B5EF4-FFF2-40B4-BE49-F238E27FC236}">
                <a16:creationId xmlns:a16="http://schemas.microsoft.com/office/drawing/2014/main" id="{F07CD99C-AA4F-4286-98B0-40809AE65073}"/>
              </a:ext>
            </a:extLst>
          </p:cNvPr>
          <p:cNvCxnSpPr>
            <a:cxnSpLocks/>
            <a:stCxn id="29" idx="6"/>
            <a:endCxn id="21" idx="2"/>
          </p:cNvCxnSpPr>
          <p:nvPr/>
        </p:nvCxnSpPr>
        <p:spPr bwMode="auto">
          <a:xfrm flipV="1">
            <a:off x="2695359" y="2205765"/>
            <a:ext cx="232918" cy="674403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" name="Ellipse 8">
            <a:extLst>
              <a:ext uri="{FF2B5EF4-FFF2-40B4-BE49-F238E27FC236}">
                <a16:creationId xmlns:a16="http://schemas.microsoft.com/office/drawing/2014/main" id="{63B87C5D-0FC4-353D-8EBB-9EE27AE5606C}"/>
              </a:ext>
            </a:extLst>
          </p:cNvPr>
          <p:cNvSpPr/>
          <p:nvPr/>
        </p:nvSpPr>
        <p:spPr bwMode="auto">
          <a:xfrm>
            <a:off x="5176682" y="2611363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K</a:t>
            </a:r>
          </a:p>
        </p:txBody>
      </p:sp>
      <p:cxnSp>
        <p:nvCxnSpPr>
          <p:cNvPr id="10" name="Connecteur : en arc 9">
            <a:extLst>
              <a:ext uri="{FF2B5EF4-FFF2-40B4-BE49-F238E27FC236}">
                <a16:creationId xmlns:a16="http://schemas.microsoft.com/office/drawing/2014/main" id="{3071A199-60A9-3E31-B2F3-CE72CC072B98}"/>
              </a:ext>
            </a:extLst>
          </p:cNvPr>
          <p:cNvCxnSpPr>
            <a:cxnSpLocks/>
            <a:stCxn id="9" idx="2"/>
            <a:endCxn id="34" idx="6"/>
          </p:cNvCxnSpPr>
          <p:nvPr/>
        </p:nvCxnSpPr>
        <p:spPr bwMode="auto">
          <a:xfrm flipH="1" flipV="1">
            <a:off x="4943598" y="2205765"/>
            <a:ext cx="233084" cy="671953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5D1FD31-7644-7018-EF93-77D74CDD077A}"/>
              </a:ext>
            </a:extLst>
          </p:cNvPr>
          <p:cNvCxnSpPr>
            <a:cxnSpLocks/>
            <a:stCxn id="29" idx="6"/>
            <a:endCxn id="9" idx="2"/>
          </p:cNvCxnSpPr>
          <p:nvPr/>
        </p:nvCxnSpPr>
        <p:spPr bwMode="auto">
          <a:xfrm flipV="1">
            <a:off x="2695359" y="2877718"/>
            <a:ext cx="2481323" cy="245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6" name="Ellipse 45">
            <a:extLst>
              <a:ext uri="{FF2B5EF4-FFF2-40B4-BE49-F238E27FC236}">
                <a16:creationId xmlns:a16="http://schemas.microsoft.com/office/drawing/2014/main" id="{70796946-DF95-171C-889F-068D9B5D6381}"/>
              </a:ext>
            </a:extLst>
          </p:cNvPr>
          <p:cNvSpPr/>
          <p:nvPr/>
        </p:nvSpPr>
        <p:spPr bwMode="auto">
          <a:xfrm>
            <a:off x="695400" y="5211348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A</a:t>
            </a: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10DA375B-7C6D-ED2D-CB46-5F73FA5CC868}"/>
              </a:ext>
            </a:extLst>
          </p:cNvPr>
          <p:cNvSpPr/>
          <p:nvPr/>
        </p:nvSpPr>
        <p:spPr bwMode="auto">
          <a:xfrm>
            <a:off x="1439146" y="5211348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B</a:t>
            </a:r>
          </a:p>
        </p:txBody>
      </p: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6B166F2B-F40C-759A-6429-AD5DBE6652BF}"/>
              </a:ext>
            </a:extLst>
          </p:cNvPr>
          <p:cNvCxnSpPr>
            <a:cxnSpLocks/>
            <a:stCxn id="46" idx="6"/>
            <a:endCxn id="47" idx="2"/>
          </p:cNvCxnSpPr>
          <p:nvPr/>
        </p:nvCxnSpPr>
        <p:spPr bwMode="auto">
          <a:xfrm>
            <a:off x="1228109" y="5477703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9" name="Ellipse 48">
            <a:extLst>
              <a:ext uri="{FF2B5EF4-FFF2-40B4-BE49-F238E27FC236}">
                <a16:creationId xmlns:a16="http://schemas.microsoft.com/office/drawing/2014/main" id="{CB207A9B-4ED2-DA9A-FD39-8B7569BBF5D1}"/>
              </a:ext>
            </a:extLst>
          </p:cNvPr>
          <p:cNvSpPr/>
          <p:nvPr/>
        </p:nvSpPr>
        <p:spPr bwMode="auto">
          <a:xfrm>
            <a:off x="2182892" y="5211348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C</a:t>
            </a:r>
          </a:p>
        </p:txBody>
      </p: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01CE135B-7F99-3F30-C25F-39FDE6436F6F}"/>
              </a:ext>
            </a:extLst>
          </p:cNvPr>
          <p:cNvCxnSpPr>
            <a:cxnSpLocks/>
            <a:stCxn id="47" idx="6"/>
            <a:endCxn id="49" idx="2"/>
          </p:cNvCxnSpPr>
          <p:nvPr/>
        </p:nvCxnSpPr>
        <p:spPr bwMode="auto">
          <a:xfrm>
            <a:off x="1971855" y="5477703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2545BF76-E15A-E157-ABC6-63A12B13E278}"/>
              </a:ext>
            </a:extLst>
          </p:cNvPr>
          <p:cNvSpPr/>
          <p:nvPr/>
        </p:nvSpPr>
        <p:spPr bwMode="auto">
          <a:xfrm>
            <a:off x="2142108" y="5955528"/>
            <a:ext cx="614271" cy="29161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main</a:t>
            </a:r>
          </a:p>
        </p:txBody>
      </p: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D100A60F-826F-FB32-C4B2-E6E72CB24B5E}"/>
              </a:ext>
            </a:extLst>
          </p:cNvPr>
          <p:cNvCxnSpPr>
            <a:cxnSpLocks/>
            <a:stCxn id="51" idx="0"/>
            <a:endCxn id="49" idx="4"/>
          </p:cNvCxnSpPr>
          <p:nvPr/>
        </p:nvCxnSpPr>
        <p:spPr bwMode="auto">
          <a:xfrm flipV="1">
            <a:off x="2449244" y="5744057"/>
            <a:ext cx="3" cy="211471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3" name="Ellipse 52">
            <a:extLst>
              <a:ext uri="{FF2B5EF4-FFF2-40B4-BE49-F238E27FC236}">
                <a16:creationId xmlns:a16="http://schemas.microsoft.com/office/drawing/2014/main" id="{A815A249-5E57-7EC3-7F8E-81DFC72AEA56}"/>
              </a:ext>
            </a:extLst>
          </p:cNvPr>
          <p:cNvSpPr/>
          <p:nvPr/>
        </p:nvSpPr>
        <p:spPr bwMode="auto">
          <a:xfrm>
            <a:off x="2928277" y="4548823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E'</a:t>
            </a:r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5ECE96CA-0315-026F-F2FF-FEB3B9E14A29}"/>
              </a:ext>
            </a:extLst>
          </p:cNvPr>
          <p:cNvSpPr/>
          <p:nvPr/>
        </p:nvSpPr>
        <p:spPr bwMode="auto">
          <a:xfrm>
            <a:off x="3672023" y="4548823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F'</a:t>
            </a:r>
          </a:p>
        </p:txBody>
      </p: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17499587-ECB6-9B15-4B33-0EAA761882BB}"/>
              </a:ext>
            </a:extLst>
          </p:cNvPr>
          <p:cNvCxnSpPr>
            <a:cxnSpLocks/>
            <a:stCxn id="53" idx="6"/>
            <a:endCxn id="54" idx="2"/>
          </p:cNvCxnSpPr>
          <p:nvPr/>
        </p:nvCxnSpPr>
        <p:spPr bwMode="auto">
          <a:xfrm>
            <a:off x="3460986" y="4815178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6" name="Ellipse 55">
            <a:extLst>
              <a:ext uri="{FF2B5EF4-FFF2-40B4-BE49-F238E27FC236}">
                <a16:creationId xmlns:a16="http://schemas.microsoft.com/office/drawing/2014/main" id="{226E9DE8-CF57-47AF-6E00-44D0B0997474}"/>
              </a:ext>
            </a:extLst>
          </p:cNvPr>
          <p:cNvSpPr/>
          <p:nvPr/>
        </p:nvSpPr>
        <p:spPr bwMode="auto">
          <a:xfrm>
            <a:off x="4410889" y="4548823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G'</a:t>
            </a:r>
          </a:p>
        </p:txBody>
      </p: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B2E6F108-9B01-B83C-CE20-83F8ECE7CF5D}"/>
              </a:ext>
            </a:extLst>
          </p:cNvPr>
          <p:cNvCxnSpPr>
            <a:cxnSpLocks/>
            <a:stCxn id="54" idx="6"/>
            <a:endCxn id="56" idx="2"/>
          </p:cNvCxnSpPr>
          <p:nvPr/>
        </p:nvCxnSpPr>
        <p:spPr bwMode="auto">
          <a:xfrm>
            <a:off x="4204732" y="4815178"/>
            <a:ext cx="20615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0" name="Connecteur : en arc 59">
            <a:extLst>
              <a:ext uri="{FF2B5EF4-FFF2-40B4-BE49-F238E27FC236}">
                <a16:creationId xmlns:a16="http://schemas.microsoft.com/office/drawing/2014/main" id="{A82FF02F-F8A7-F6DC-AA1D-6FB6299C8ACD}"/>
              </a:ext>
            </a:extLst>
          </p:cNvPr>
          <p:cNvCxnSpPr>
            <a:cxnSpLocks/>
            <a:stCxn id="49" idx="6"/>
            <a:endCxn id="53" idx="2"/>
          </p:cNvCxnSpPr>
          <p:nvPr/>
        </p:nvCxnSpPr>
        <p:spPr bwMode="auto">
          <a:xfrm flipV="1">
            <a:off x="2715601" y="4815178"/>
            <a:ext cx="212676" cy="662525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1" name="Connecteur droit avec flèche 60">
            <a:extLst>
              <a:ext uri="{FF2B5EF4-FFF2-40B4-BE49-F238E27FC236}">
                <a16:creationId xmlns:a16="http://schemas.microsoft.com/office/drawing/2014/main" id="{4C282061-93D3-9225-3365-96C9A7B5E180}"/>
              </a:ext>
            </a:extLst>
          </p:cNvPr>
          <p:cNvCxnSpPr>
            <a:cxnSpLocks/>
            <a:stCxn id="62" idx="0"/>
            <a:endCxn id="56" idx="4"/>
          </p:cNvCxnSpPr>
          <p:nvPr/>
        </p:nvCxnSpPr>
        <p:spPr bwMode="auto">
          <a:xfrm flipH="1" flipV="1">
            <a:off x="4677244" y="5081532"/>
            <a:ext cx="6829" cy="873996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9C3FE7AC-B29B-0F19-439A-21819B0D5022}"/>
              </a:ext>
            </a:extLst>
          </p:cNvPr>
          <p:cNvSpPr/>
          <p:nvPr/>
        </p:nvSpPr>
        <p:spPr bwMode="auto">
          <a:xfrm>
            <a:off x="4323237" y="5955528"/>
            <a:ext cx="721672" cy="291618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feat1</a:t>
            </a:r>
          </a:p>
        </p:txBody>
      </p:sp>
      <p:cxnSp>
        <p:nvCxnSpPr>
          <p:cNvPr id="64" name="Connecteur droit avec flèche 63">
            <a:extLst>
              <a:ext uri="{FF2B5EF4-FFF2-40B4-BE49-F238E27FC236}">
                <a16:creationId xmlns:a16="http://schemas.microsoft.com/office/drawing/2014/main" id="{75B5F2DD-752F-0311-C5EC-DB256F054134}"/>
              </a:ext>
            </a:extLst>
          </p:cNvPr>
          <p:cNvCxnSpPr>
            <a:cxnSpLocks/>
            <a:stCxn id="65" idx="0"/>
            <a:endCxn id="36" idx="4"/>
          </p:cNvCxnSpPr>
          <p:nvPr/>
        </p:nvCxnSpPr>
        <p:spPr bwMode="auto">
          <a:xfrm flipV="1">
            <a:off x="9729265" y="5081532"/>
            <a:ext cx="0" cy="873996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A59E2B8C-2064-5172-C81F-4D3BBD5FDBCB}"/>
              </a:ext>
            </a:extLst>
          </p:cNvPr>
          <p:cNvSpPr/>
          <p:nvPr/>
        </p:nvSpPr>
        <p:spPr bwMode="auto">
          <a:xfrm>
            <a:off x="9368429" y="5955528"/>
            <a:ext cx="721672" cy="291618"/>
          </a:xfrm>
          <a:prstGeom prst="rect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feat2</a:t>
            </a:r>
          </a:p>
        </p:txBody>
      </p:sp>
      <p:sp>
        <p:nvSpPr>
          <p:cNvPr id="77" name="Flèche : pentagone 76">
            <a:extLst>
              <a:ext uri="{FF2B5EF4-FFF2-40B4-BE49-F238E27FC236}">
                <a16:creationId xmlns:a16="http://schemas.microsoft.com/office/drawing/2014/main" id="{AEF8B458-8C72-4E2B-410D-D55DB2DD86D4}"/>
              </a:ext>
            </a:extLst>
          </p:cNvPr>
          <p:cNvSpPr/>
          <p:nvPr/>
        </p:nvSpPr>
        <p:spPr bwMode="auto">
          <a:xfrm flipH="1">
            <a:off x="8897862" y="1273213"/>
            <a:ext cx="2684538" cy="2457648"/>
          </a:xfrm>
          <a:prstGeom prst="homePlate">
            <a:avLst>
              <a:gd name="adj" fmla="val 10274"/>
            </a:avLst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0000" tIns="45720" rIns="90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Bob :</a:t>
            </a:r>
            <a:b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</a:b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    merge </a:t>
            </a:r>
            <a:r>
              <a:rPr lang="fr-FR" sz="18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feat1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20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144">
            <a:extLst>
              <a:ext uri="{FF2B5EF4-FFF2-40B4-BE49-F238E27FC236}">
                <a16:creationId xmlns:a16="http://schemas.microsoft.com/office/drawing/2014/main" id="{AB98FA68-C269-0B5B-7A32-066C949AEB5D}"/>
              </a:ext>
            </a:extLst>
          </p:cNvPr>
          <p:cNvSpPr/>
          <p:nvPr/>
        </p:nvSpPr>
        <p:spPr bwMode="auto">
          <a:xfrm>
            <a:off x="609600" y="1263513"/>
            <a:ext cx="8222704" cy="246435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err="1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gitlab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342CE68-E4D2-5554-25C6-7C057FA0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Alice met à jour sa version de la branche principale 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</a:rPr>
              <a:t>main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176428E-9F7B-CBC9-C155-8D485866C6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F788E-EE6C-43D1-A064-4469D28F825B}" type="slidenum">
              <a:rPr lang="fr-FR" altLang="fr-FR" smtClean="0"/>
              <a:pPr/>
              <a:t>19</a:t>
            </a:fld>
            <a:endParaRPr lang="fr-FR" alt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E3B38A-1287-9565-5AE8-1D5D7039B0D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652DDF3-F841-4DA0-8337-CCE78EFC970A}" type="datetime11">
              <a:rPr lang="fr-FR" smtClean="0"/>
              <a:t>10:06:31</a:t>
            </a:fld>
            <a:endParaRPr lang="fr-FR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9A29CEC-9131-95F1-B68D-2ACC5C28B182}"/>
              </a:ext>
            </a:extLst>
          </p:cNvPr>
          <p:cNvSpPr/>
          <p:nvPr/>
        </p:nvSpPr>
        <p:spPr bwMode="auto">
          <a:xfrm>
            <a:off x="629841" y="3861048"/>
            <a:ext cx="5293489" cy="246435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Alice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5F6EF25-ECA8-2B04-AA99-794FD2A602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2024-2025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35E9356-25B9-B5ED-13EF-09FFAD7E69B0}"/>
              </a:ext>
            </a:extLst>
          </p:cNvPr>
          <p:cNvSpPr/>
          <p:nvPr/>
        </p:nvSpPr>
        <p:spPr bwMode="auto">
          <a:xfrm>
            <a:off x="6268673" y="3861048"/>
            <a:ext cx="5313728" cy="246435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Bob</a:t>
            </a: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CBAE39F8-DB2F-AD39-7543-C9F0862378A1}"/>
              </a:ext>
            </a:extLst>
          </p:cNvPr>
          <p:cNvSpPr/>
          <p:nvPr/>
        </p:nvSpPr>
        <p:spPr bwMode="auto">
          <a:xfrm>
            <a:off x="8714277" y="4548823"/>
            <a:ext cx="532709" cy="532709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H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1092DC7B-60EA-8CE8-47CE-1317A258DD26}"/>
              </a:ext>
            </a:extLst>
          </p:cNvPr>
          <p:cNvSpPr/>
          <p:nvPr/>
        </p:nvSpPr>
        <p:spPr bwMode="auto">
          <a:xfrm>
            <a:off x="9462910" y="4548823"/>
            <a:ext cx="532709" cy="532709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I</a:t>
            </a: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6318CE99-08F9-AC24-FE3D-0A04CCE7CE85}"/>
              </a:ext>
            </a:extLst>
          </p:cNvPr>
          <p:cNvCxnSpPr>
            <a:cxnSpLocks/>
            <a:stCxn id="35" idx="6"/>
            <a:endCxn id="36" idx="2"/>
          </p:cNvCxnSpPr>
          <p:nvPr/>
        </p:nvCxnSpPr>
        <p:spPr bwMode="auto">
          <a:xfrm>
            <a:off x="9246986" y="4815178"/>
            <a:ext cx="215924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0" name="Connecteur : en arc 39">
            <a:extLst>
              <a:ext uri="{FF2B5EF4-FFF2-40B4-BE49-F238E27FC236}">
                <a16:creationId xmlns:a16="http://schemas.microsoft.com/office/drawing/2014/main" id="{90DF5C79-36B9-622A-CC58-901417BD2B4A}"/>
              </a:ext>
            </a:extLst>
          </p:cNvPr>
          <p:cNvCxnSpPr>
            <a:cxnSpLocks/>
            <a:stCxn id="91" idx="6"/>
            <a:endCxn id="35" idx="2"/>
          </p:cNvCxnSpPr>
          <p:nvPr/>
        </p:nvCxnSpPr>
        <p:spPr bwMode="auto">
          <a:xfrm flipV="1">
            <a:off x="8476241" y="4815178"/>
            <a:ext cx="238036" cy="655582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024AC384-C616-E3E3-186F-2131D9A5C62F}"/>
              </a:ext>
            </a:extLst>
          </p:cNvPr>
          <p:cNvCxnSpPr>
            <a:cxnSpLocks/>
            <a:stCxn id="44" idx="0"/>
            <a:endCxn id="36" idx="4"/>
          </p:cNvCxnSpPr>
          <p:nvPr/>
        </p:nvCxnSpPr>
        <p:spPr bwMode="auto">
          <a:xfrm flipV="1">
            <a:off x="9729265" y="5081532"/>
            <a:ext cx="0" cy="873996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1705F775-C2E0-202B-3A3A-5D12562D7E78}"/>
              </a:ext>
            </a:extLst>
          </p:cNvPr>
          <p:cNvSpPr/>
          <p:nvPr/>
        </p:nvSpPr>
        <p:spPr bwMode="auto">
          <a:xfrm>
            <a:off x="9368429" y="5955528"/>
            <a:ext cx="721672" cy="291618"/>
          </a:xfrm>
          <a:prstGeom prst="rect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feat2</a:t>
            </a:r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3C701068-15AA-17A3-C814-1A12726A9BA6}"/>
              </a:ext>
            </a:extLst>
          </p:cNvPr>
          <p:cNvSpPr/>
          <p:nvPr/>
        </p:nvSpPr>
        <p:spPr bwMode="auto">
          <a:xfrm>
            <a:off x="6456040" y="5204405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A</a:t>
            </a:r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04444EE8-B469-0F7E-92F5-40FF8E80E063}"/>
              </a:ext>
            </a:extLst>
          </p:cNvPr>
          <p:cNvSpPr/>
          <p:nvPr/>
        </p:nvSpPr>
        <p:spPr bwMode="auto">
          <a:xfrm>
            <a:off x="7199786" y="5204405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B</a:t>
            </a:r>
          </a:p>
        </p:txBody>
      </p:sp>
      <p:cxnSp>
        <p:nvCxnSpPr>
          <p:cNvPr id="90" name="Connecteur droit 89">
            <a:extLst>
              <a:ext uri="{FF2B5EF4-FFF2-40B4-BE49-F238E27FC236}">
                <a16:creationId xmlns:a16="http://schemas.microsoft.com/office/drawing/2014/main" id="{8188B05F-60B4-2B33-4323-5284F184E40E}"/>
              </a:ext>
            </a:extLst>
          </p:cNvPr>
          <p:cNvCxnSpPr>
            <a:cxnSpLocks/>
            <a:stCxn id="88" idx="6"/>
            <a:endCxn id="89" idx="2"/>
          </p:cNvCxnSpPr>
          <p:nvPr/>
        </p:nvCxnSpPr>
        <p:spPr bwMode="auto">
          <a:xfrm>
            <a:off x="6988749" y="5470760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1" name="Ellipse 90">
            <a:extLst>
              <a:ext uri="{FF2B5EF4-FFF2-40B4-BE49-F238E27FC236}">
                <a16:creationId xmlns:a16="http://schemas.microsoft.com/office/drawing/2014/main" id="{DE3FA710-DE99-A864-7FF7-3790E9049F06}"/>
              </a:ext>
            </a:extLst>
          </p:cNvPr>
          <p:cNvSpPr/>
          <p:nvPr/>
        </p:nvSpPr>
        <p:spPr bwMode="auto">
          <a:xfrm>
            <a:off x="7943532" y="5204405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C</a:t>
            </a:r>
          </a:p>
        </p:txBody>
      </p:sp>
      <p:cxnSp>
        <p:nvCxnSpPr>
          <p:cNvPr id="92" name="Connecteur droit 91">
            <a:extLst>
              <a:ext uri="{FF2B5EF4-FFF2-40B4-BE49-F238E27FC236}">
                <a16:creationId xmlns:a16="http://schemas.microsoft.com/office/drawing/2014/main" id="{385B412B-F6E8-230D-0A61-91200C78E849}"/>
              </a:ext>
            </a:extLst>
          </p:cNvPr>
          <p:cNvCxnSpPr>
            <a:cxnSpLocks/>
            <a:stCxn id="89" idx="6"/>
            <a:endCxn id="91" idx="2"/>
          </p:cNvCxnSpPr>
          <p:nvPr/>
        </p:nvCxnSpPr>
        <p:spPr bwMode="auto">
          <a:xfrm>
            <a:off x="7732495" y="5470760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id="{5D50067E-B8B8-93E7-EF6C-ABCAF17C6CE6}"/>
              </a:ext>
            </a:extLst>
          </p:cNvPr>
          <p:cNvSpPr/>
          <p:nvPr/>
        </p:nvSpPr>
        <p:spPr bwMode="auto">
          <a:xfrm>
            <a:off x="7902751" y="5948708"/>
            <a:ext cx="614271" cy="29161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main</a:t>
            </a:r>
          </a:p>
        </p:txBody>
      </p:sp>
      <p:cxnSp>
        <p:nvCxnSpPr>
          <p:cNvPr id="96" name="Connecteur droit avec flèche 95">
            <a:extLst>
              <a:ext uri="{FF2B5EF4-FFF2-40B4-BE49-F238E27FC236}">
                <a16:creationId xmlns:a16="http://schemas.microsoft.com/office/drawing/2014/main" id="{21EC0949-8036-28CC-A48B-6E4C2B4523B6}"/>
              </a:ext>
            </a:extLst>
          </p:cNvPr>
          <p:cNvCxnSpPr>
            <a:cxnSpLocks/>
            <a:stCxn id="95" idx="0"/>
            <a:endCxn id="91" idx="4"/>
          </p:cNvCxnSpPr>
          <p:nvPr/>
        </p:nvCxnSpPr>
        <p:spPr bwMode="auto">
          <a:xfrm flipV="1">
            <a:off x="8209887" y="5737114"/>
            <a:ext cx="0" cy="211594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6" name="Ellipse 25">
            <a:extLst>
              <a:ext uri="{FF2B5EF4-FFF2-40B4-BE49-F238E27FC236}">
                <a16:creationId xmlns:a16="http://schemas.microsoft.com/office/drawing/2014/main" id="{9B7C1B76-B7BA-18C4-BA0F-DD9C263A8D50}"/>
              </a:ext>
            </a:extLst>
          </p:cNvPr>
          <p:cNvSpPr/>
          <p:nvPr/>
        </p:nvSpPr>
        <p:spPr bwMode="auto">
          <a:xfrm>
            <a:off x="675158" y="2613813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A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FC81391F-2017-8043-7938-5561687A5408}"/>
              </a:ext>
            </a:extLst>
          </p:cNvPr>
          <p:cNvSpPr/>
          <p:nvPr/>
        </p:nvSpPr>
        <p:spPr bwMode="auto">
          <a:xfrm>
            <a:off x="1418904" y="2613813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B</a:t>
            </a: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304014C3-C066-4EC2-3A4F-A2FF430FC542}"/>
              </a:ext>
            </a:extLst>
          </p:cNvPr>
          <p:cNvCxnSpPr>
            <a:cxnSpLocks/>
            <a:stCxn id="26" idx="6"/>
            <a:endCxn id="27" idx="2"/>
          </p:cNvCxnSpPr>
          <p:nvPr/>
        </p:nvCxnSpPr>
        <p:spPr bwMode="auto">
          <a:xfrm>
            <a:off x="1207867" y="2880168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9" name="Ellipse 28">
            <a:extLst>
              <a:ext uri="{FF2B5EF4-FFF2-40B4-BE49-F238E27FC236}">
                <a16:creationId xmlns:a16="http://schemas.microsoft.com/office/drawing/2014/main" id="{F5622CA1-66F0-BB04-2704-4ADF3271C58B}"/>
              </a:ext>
            </a:extLst>
          </p:cNvPr>
          <p:cNvSpPr/>
          <p:nvPr/>
        </p:nvSpPr>
        <p:spPr bwMode="auto">
          <a:xfrm>
            <a:off x="2162650" y="2613813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C</a:t>
            </a: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6B93FD05-AD0A-DD8B-9418-F475E225942F}"/>
              </a:ext>
            </a:extLst>
          </p:cNvPr>
          <p:cNvCxnSpPr>
            <a:cxnSpLocks/>
            <a:stCxn id="27" idx="6"/>
            <a:endCxn id="29" idx="2"/>
          </p:cNvCxnSpPr>
          <p:nvPr/>
        </p:nvCxnSpPr>
        <p:spPr bwMode="auto">
          <a:xfrm>
            <a:off x="1951613" y="2880168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585AA170-1C41-4AEB-76DD-C0E6F710E86E}"/>
              </a:ext>
            </a:extLst>
          </p:cNvPr>
          <p:cNvSpPr/>
          <p:nvPr/>
        </p:nvSpPr>
        <p:spPr bwMode="auto">
          <a:xfrm>
            <a:off x="5135900" y="3357993"/>
            <a:ext cx="614271" cy="29161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main</a:t>
            </a: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494676A6-4D00-0017-5B71-D29B65A6F4CC}"/>
              </a:ext>
            </a:extLst>
          </p:cNvPr>
          <p:cNvCxnSpPr>
            <a:cxnSpLocks/>
            <a:stCxn id="31" idx="0"/>
            <a:endCxn id="9" idx="4"/>
          </p:cNvCxnSpPr>
          <p:nvPr/>
        </p:nvCxnSpPr>
        <p:spPr bwMode="auto">
          <a:xfrm flipV="1">
            <a:off x="5443036" y="3144072"/>
            <a:ext cx="1" cy="213921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1" name="Ellipse 20">
            <a:extLst>
              <a:ext uri="{FF2B5EF4-FFF2-40B4-BE49-F238E27FC236}">
                <a16:creationId xmlns:a16="http://schemas.microsoft.com/office/drawing/2014/main" id="{BC8CDE2B-2EA1-9959-BACB-C3EB8621D17C}"/>
              </a:ext>
            </a:extLst>
          </p:cNvPr>
          <p:cNvSpPr/>
          <p:nvPr/>
        </p:nvSpPr>
        <p:spPr bwMode="auto">
          <a:xfrm>
            <a:off x="2928277" y="1939410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E'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84490F3F-20D8-7F2A-49C8-15DE2BAA290F}"/>
              </a:ext>
            </a:extLst>
          </p:cNvPr>
          <p:cNvSpPr/>
          <p:nvPr/>
        </p:nvSpPr>
        <p:spPr bwMode="auto">
          <a:xfrm>
            <a:off x="3672023" y="1939410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F'</a:t>
            </a: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8C7E1064-F8C7-4C26-B5D4-7F266556C685}"/>
              </a:ext>
            </a:extLst>
          </p:cNvPr>
          <p:cNvCxnSpPr>
            <a:cxnSpLocks/>
            <a:stCxn id="21" idx="6"/>
            <a:endCxn id="24" idx="2"/>
          </p:cNvCxnSpPr>
          <p:nvPr/>
        </p:nvCxnSpPr>
        <p:spPr bwMode="auto">
          <a:xfrm>
            <a:off x="3460986" y="2205765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4" name="Ellipse 33">
            <a:extLst>
              <a:ext uri="{FF2B5EF4-FFF2-40B4-BE49-F238E27FC236}">
                <a16:creationId xmlns:a16="http://schemas.microsoft.com/office/drawing/2014/main" id="{1139180A-4004-9B5F-7FBB-F3581B009AD4}"/>
              </a:ext>
            </a:extLst>
          </p:cNvPr>
          <p:cNvSpPr/>
          <p:nvPr/>
        </p:nvSpPr>
        <p:spPr bwMode="auto">
          <a:xfrm>
            <a:off x="4410889" y="1939410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G'</a:t>
            </a:r>
          </a:p>
        </p:txBody>
      </p: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FCDA2B23-B6DE-4F1A-4C41-68CF4CACE412}"/>
              </a:ext>
            </a:extLst>
          </p:cNvPr>
          <p:cNvCxnSpPr>
            <a:cxnSpLocks/>
            <a:stCxn id="24" idx="6"/>
            <a:endCxn id="34" idx="2"/>
          </p:cNvCxnSpPr>
          <p:nvPr/>
        </p:nvCxnSpPr>
        <p:spPr bwMode="auto">
          <a:xfrm>
            <a:off x="4204732" y="2205765"/>
            <a:ext cx="20615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9" name="Connecteur : en arc 38">
            <a:extLst>
              <a:ext uri="{FF2B5EF4-FFF2-40B4-BE49-F238E27FC236}">
                <a16:creationId xmlns:a16="http://schemas.microsoft.com/office/drawing/2014/main" id="{F07CD99C-AA4F-4286-98B0-40809AE65073}"/>
              </a:ext>
            </a:extLst>
          </p:cNvPr>
          <p:cNvCxnSpPr>
            <a:cxnSpLocks/>
            <a:stCxn id="29" idx="6"/>
            <a:endCxn id="21" idx="2"/>
          </p:cNvCxnSpPr>
          <p:nvPr/>
        </p:nvCxnSpPr>
        <p:spPr bwMode="auto">
          <a:xfrm flipV="1">
            <a:off x="2695359" y="2205765"/>
            <a:ext cx="232918" cy="674403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" name="Ellipse 8">
            <a:extLst>
              <a:ext uri="{FF2B5EF4-FFF2-40B4-BE49-F238E27FC236}">
                <a16:creationId xmlns:a16="http://schemas.microsoft.com/office/drawing/2014/main" id="{63B87C5D-0FC4-353D-8EBB-9EE27AE5606C}"/>
              </a:ext>
            </a:extLst>
          </p:cNvPr>
          <p:cNvSpPr/>
          <p:nvPr/>
        </p:nvSpPr>
        <p:spPr bwMode="auto">
          <a:xfrm>
            <a:off x="5176682" y="2611363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K</a:t>
            </a:r>
          </a:p>
        </p:txBody>
      </p:sp>
      <p:cxnSp>
        <p:nvCxnSpPr>
          <p:cNvPr id="10" name="Connecteur : en arc 9">
            <a:extLst>
              <a:ext uri="{FF2B5EF4-FFF2-40B4-BE49-F238E27FC236}">
                <a16:creationId xmlns:a16="http://schemas.microsoft.com/office/drawing/2014/main" id="{3071A199-60A9-3E31-B2F3-CE72CC072B98}"/>
              </a:ext>
            </a:extLst>
          </p:cNvPr>
          <p:cNvCxnSpPr>
            <a:cxnSpLocks/>
            <a:stCxn id="9" idx="2"/>
            <a:endCxn id="34" idx="6"/>
          </p:cNvCxnSpPr>
          <p:nvPr/>
        </p:nvCxnSpPr>
        <p:spPr bwMode="auto">
          <a:xfrm flipH="1" flipV="1">
            <a:off x="4943598" y="2205765"/>
            <a:ext cx="233084" cy="671953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5D1FD31-7644-7018-EF93-77D74CDD077A}"/>
              </a:ext>
            </a:extLst>
          </p:cNvPr>
          <p:cNvCxnSpPr>
            <a:cxnSpLocks/>
            <a:stCxn id="29" idx="6"/>
            <a:endCxn id="9" idx="2"/>
          </p:cNvCxnSpPr>
          <p:nvPr/>
        </p:nvCxnSpPr>
        <p:spPr bwMode="auto">
          <a:xfrm flipV="1">
            <a:off x="2695359" y="2877718"/>
            <a:ext cx="2481323" cy="245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94440494-0039-BF37-FDDF-EEC95E9BF239}"/>
              </a:ext>
            </a:extLst>
          </p:cNvPr>
          <p:cNvSpPr/>
          <p:nvPr/>
        </p:nvSpPr>
        <p:spPr bwMode="auto">
          <a:xfrm>
            <a:off x="1246431" y="3290985"/>
            <a:ext cx="926331" cy="1870140"/>
          </a:xfrm>
          <a:prstGeom prst="down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git pull</a:t>
            </a:r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165D02A1-B6AB-2783-2956-BC08B3431CC7}"/>
              </a:ext>
            </a:extLst>
          </p:cNvPr>
          <p:cNvSpPr/>
          <p:nvPr/>
        </p:nvSpPr>
        <p:spPr bwMode="auto">
          <a:xfrm>
            <a:off x="695400" y="5211348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A</a:t>
            </a:r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03535262-C6E9-D775-E960-DB6ADA90245C}"/>
              </a:ext>
            </a:extLst>
          </p:cNvPr>
          <p:cNvSpPr/>
          <p:nvPr/>
        </p:nvSpPr>
        <p:spPr bwMode="auto">
          <a:xfrm>
            <a:off x="1439146" y="5211348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B</a:t>
            </a:r>
          </a:p>
        </p:txBody>
      </p:sp>
      <p:cxnSp>
        <p:nvCxnSpPr>
          <p:cNvPr id="104" name="Connecteur droit 103">
            <a:extLst>
              <a:ext uri="{FF2B5EF4-FFF2-40B4-BE49-F238E27FC236}">
                <a16:creationId xmlns:a16="http://schemas.microsoft.com/office/drawing/2014/main" id="{CCABAA66-3271-043C-23AD-4BD8AD66C5EC}"/>
              </a:ext>
            </a:extLst>
          </p:cNvPr>
          <p:cNvCxnSpPr>
            <a:cxnSpLocks/>
            <a:stCxn id="102" idx="6"/>
            <a:endCxn id="103" idx="2"/>
          </p:cNvCxnSpPr>
          <p:nvPr/>
        </p:nvCxnSpPr>
        <p:spPr bwMode="auto">
          <a:xfrm>
            <a:off x="1228109" y="5477703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5" name="Ellipse 104">
            <a:extLst>
              <a:ext uri="{FF2B5EF4-FFF2-40B4-BE49-F238E27FC236}">
                <a16:creationId xmlns:a16="http://schemas.microsoft.com/office/drawing/2014/main" id="{50C8211A-45C4-2AED-BFBD-03BD30A9A878}"/>
              </a:ext>
            </a:extLst>
          </p:cNvPr>
          <p:cNvSpPr/>
          <p:nvPr/>
        </p:nvSpPr>
        <p:spPr bwMode="auto">
          <a:xfrm>
            <a:off x="2182892" y="5211348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C</a:t>
            </a:r>
          </a:p>
        </p:txBody>
      </p:sp>
      <p:cxnSp>
        <p:nvCxnSpPr>
          <p:cNvPr id="106" name="Connecteur droit 105">
            <a:extLst>
              <a:ext uri="{FF2B5EF4-FFF2-40B4-BE49-F238E27FC236}">
                <a16:creationId xmlns:a16="http://schemas.microsoft.com/office/drawing/2014/main" id="{4A497684-2F94-9E8B-BB6A-3A7ED2D84512}"/>
              </a:ext>
            </a:extLst>
          </p:cNvPr>
          <p:cNvCxnSpPr>
            <a:cxnSpLocks/>
            <a:stCxn id="103" idx="6"/>
            <a:endCxn id="105" idx="2"/>
          </p:cNvCxnSpPr>
          <p:nvPr/>
        </p:nvCxnSpPr>
        <p:spPr bwMode="auto">
          <a:xfrm>
            <a:off x="1971855" y="5477703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9" name="Ellipse 108">
            <a:extLst>
              <a:ext uri="{FF2B5EF4-FFF2-40B4-BE49-F238E27FC236}">
                <a16:creationId xmlns:a16="http://schemas.microsoft.com/office/drawing/2014/main" id="{3BEEF997-A060-7EBC-5A5F-BDF2B864E78B}"/>
              </a:ext>
            </a:extLst>
          </p:cNvPr>
          <p:cNvSpPr/>
          <p:nvPr/>
        </p:nvSpPr>
        <p:spPr bwMode="auto">
          <a:xfrm>
            <a:off x="2928277" y="4548823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E'</a:t>
            </a:r>
          </a:p>
        </p:txBody>
      </p:sp>
      <p:sp>
        <p:nvSpPr>
          <p:cNvPr id="110" name="Ellipse 109">
            <a:extLst>
              <a:ext uri="{FF2B5EF4-FFF2-40B4-BE49-F238E27FC236}">
                <a16:creationId xmlns:a16="http://schemas.microsoft.com/office/drawing/2014/main" id="{2FBA9CD6-8A00-E3FF-B481-9036379AC083}"/>
              </a:ext>
            </a:extLst>
          </p:cNvPr>
          <p:cNvSpPr/>
          <p:nvPr/>
        </p:nvSpPr>
        <p:spPr bwMode="auto">
          <a:xfrm>
            <a:off x="3672023" y="4548823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F'</a:t>
            </a:r>
          </a:p>
        </p:txBody>
      </p:sp>
      <p:cxnSp>
        <p:nvCxnSpPr>
          <p:cNvPr id="111" name="Connecteur droit 110">
            <a:extLst>
              <a:ext uri="{FF2B5EF4-FFF2-40B4-BE49-F238E27FC236}">
                <a16:creationId xmlns:a16="http://schemas.microsoft.com/office/drawing/2014/main" id="{58359ED6-46A8-8F45-D551-BEC913795D88}"/>
              </a:ext>
            </a:extLst>
          </p:cNvPr>
          <p:cNvCxnSpPr>
            <a:cxnSpLocks/>
            <a:stCxn id="109" idx="6"/>
            <a:endCxn id="110" idx="2"/>
          </p:cNvCxnSpPr>
          <p:nvPr/>
        </p:nvCxnSpPr>
        <p:spPr bwMode="auto">
          <a:xfrm>
            <a:off x="3460986" y="4815178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12" name="Ellipse 111">
            <a:extLst>
              <a:ext uri="{FF2B5EF4-FFF2-40B4-BE49-F238E27FC236}">
                <a16:creationId xmlns:a16="http://schemas.microsoft.com/office/drawing/2014/main" id="{5FB91A66-8B43-61C7-614C-95DB91FDB53D}"/>
              </a:ext>
            </a:extLst>
          </p:cNvPr>
          <p:cNvSpPr/>
          <p:nvPr/>
        </p:nvSpPr>
        <p:spPr bwMode="auto">
          <a:xfrm>
            <a:off x="4410889" y="4548823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G'</a:t>
            </a:r>
          </a:p>
        </p:txBody>
      </p:sp>
      <p:cxnSp>
        <p:nvCxnSpPr>
          <p:cNvPr id="113" name="Connecteur droit 112">
            <a:extLst>
              <a:ext uri="{FF2B5EF4-FFF2-40B4-BE49-F238E27FC236}">
                <a16:creationId xmlns:a16="http://schemas.microsoft.com/office/drawing/2014/main" id="{F4882383-476E-1178-0E30-7EF75612144B}"/>
              </a:ext>
            </a:extLst>
          </p:cNvPr>
          <p:cNvCxnSpPr>
            <a:cxnSpLocks/>
            <a:stCxn id="110" idx="6"/>
            <a:endCxn id="112" idx="2"/>
          </p:cNvCxnSpPr>
          <p:nvPr/>
        </p:nvCxnSpPr>
        <p:spPr bwMode="auto">
          <a:xfrm>
            <a:off x="4204732" y="4815178"/>
            <a:ext cx="20615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14" name="Connecteur : en arc 113">
            <a:extLst>
              <a:ext uri="{FF2B5EF4-FFF2-40B4-BE49-F238E27FC236}">
                <a16:creationId xmlns:a16="http://schemas.microsoft.com/office/drawing/2014/main" id="{2FD2789C-AD91-2FF1-D69E-A908A31EEB41}"/>
              </a:ext>
            </a:extLst>
          </p:cNvPr>
          <p:cNvCxnSpPr>
            <a:cxnSpLocks/>
            <a:stCxn id="105" idx="6"/>
            <a:endCxn id="109" idx="2"/>
          </p:cNvCxnSpPr>
          <p:nvPr/>
        </p:nvCxnSpPr>
        <p:spPr bwMode="auto">
          <a:xfrm flipV="1">
            <a:off x="2715601" y="4815178"/>
            <a:ext cx="212676" cy="662525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15" name="Connecteur droit avec flèche 114">
            <a:extLst>
              <a:ext uri="{FF2B5EF4-FFF2-40B4-BE49-F238E27FC236}">
                <a16:creationId xmlns:a16="http://schemas.microsoft.com/office/drawing/2014/main" id="{01D41F59-C5B4-D59A-733F-D9CAE6BCF116}"/>
              </a:ext>
            </a:extLst>
          </p:cNvPr>
          <p:cNvCxnSpPr>
            <a:cxnSpLocks/>
            <a:stCxn id="116" idx="0"/>
            <a:endCxn id="112" idx="4"/>
          </p:cNvCxnSpPr>
          <p:nvPr/>
        </p:nvCxnSpPr>
        <p:spPr bwMode="auto">
          <a:xfrm flipH="1" flipV="1">
            <a:off x="4677244" y="5081532"/>
            <a:ext cx="6829" cy="873996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16" name="Rectangle 115">
            <a:extLst>
              <a:ext uri="{FF2B5EF4-FFF2-40B4-BE49-F238E27FC236}">
                <a16:creationId xmlns:a16="http://schemas.microsoft.com/office/drawing/2014/main" id="{5D24DE92-B907-2F41-B184-0C95A9D5A1F3}"/>
              </a:ext>
            </a:extLst>
          </p:cNvPr>
          <p:cNvSpPr/>
          <p:nvPr/>
        </p:nvSpPr>
        <p:spPr bwMode="auto">
          <a:xfrm>
            <a:off x="4323237" y="5955528"/>
            <a:ext cx="721672" cy="291618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feat1</a:t>
            </a:r>
          </a:p>
        </p:txBody>
      </p:sp>
      <p:sp>
        <p:nvSpPr>
          <p:cNvPr id="117" name="Ellipse 116">
            <a:extLst>
              <a:ext uri="{FF2B5EF4-FFF2-40B4-BE49-F238E27FC236}">
                <a16:creationId xmlns:a16="http://schemas.microsoft.com/office/drawing/2014/main" id="{F2C92B09-01CB-35C7-7693-3822D80F880C}"/>
              </a:ext>
            </a:extLst>
          </p:cNvPr>
          <p:cNvSpPr/>
          <p:nvPr/>
        </p:nvSpPr>
        <p:spPr bwMode="auto">
          <a:xfrm>
            <a:off x="2925018" y="3934130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E'</a:t>
            </a:r>
          </a:p>
        </p:txBody>
      </p:sp>
      <p:sp>
        <p:nvSpPr>
          <p:cNvPr id="118" name="Ellipse 117">
            <a:extLst>
              <a:ext uri="{FF2B5EF4-FFF2-40B4-BE49-F238E27FC236}">
                <a16:creationId xmlns:a16="http://schemas.microsoft.com/office/drawing/2014/main" id="{9466566B-9376-B5D8-1CCB-6EC02FF59560}"/>
              </a:ext>
            </a:extLst>
          </p:cNvPr>
          <p:cNvSpPr/>
          <p:nvPr/>
        </p:nvSpPr>
        <p:spPr bwMode="auto">
          <a:xfrm>
            <a:off x="3668764" y="3934130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F'</a:t>
            </a:r>
          </a:p>
        </p:txBody>
      </p:sp>
      <p:cxnSp>
        <p:nvCxnSpPr>
          <p:cNvPr id="119" name="Connecteur droit 118">
            <a:extLst>
              <a:ext uri="{FF2B5EF4-FFF2-40B4-BE49-F238E27FC236}">
                <a16:creationId xmlns:a16="http://schemas.microsoft.com/office/drawing/2014/main" id="{37A4E7B2-A38E-B96A-63D2-4814FF5C6FE8}"/>
              </a:ext>
            </a:extLst>
          </p:cNvPr>
          <p:cNvCxnSpPr>
            <a:cxnSpLocks/>
            <a:stCxn id="117" idx="6"/>
            <a:endCxn id="118" idx="2"/>
          </p:cNvCxnSpPr>
          <p:nvPr/>
        </p:nvCxnSpPr>
        <p:spPr bwMode="auto">
          <a:xfrm>
            <a:off x="3457727" y="4200485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20" name="Ellipse 119">
            <a:extLst>
              <a:ext uri="{FF2B5EF4-FFF2-40B4-BE49-F238E27FC236}">
                <a16:creationId xmlns:a16="http://schemas.microsoft.com/office/drawing/2014/main" id="{4BF1E8AE-EC7C-F96D-3F29-29D230C6F663}"/>
              </a:ext>
            </a:extLst>
          </p:cNvPr>
          <p:cNvSpPr/>
          <p:nvPr/>
        </p:nvSpPr>
        <p:spPr bwMode="auto">
          <a:xfrm>
            <a:off x="4407630" y="3934130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G'</a:t>
            </a:r>
          </a:p>
        </p:txBody>
      </p:sp>
      <p:cxnSp>
        <p:nvCxnSpPr>
          <p:cNvPr id="121" name="Connecteur droit 120">
            <a:extLst>
              <a:ext uri="{FF2B5EF4-FFF2-40B4-BE49-F238E27FC236}">
                <a16:creationId xmlns:a16="http://schemas.microsoft.com/office/drawing/2014/main" id="{E57174FB-DF94-5A35-877C-CB42C16FB01D}"/>
              </a:ext>
            </a:extLst>
          </p:cNvPr>
          <p:cNvCxnSpPr>
            <a:cxnSpLocks/>
            <a:stCxn id="118" idx="6"/>
            <a:endCxn id="120" idx="2"/>
          </p:cNvCxnSpPr>
          <p:nvPr/>
        </p:nvCxnSpPr>
        <p:spPr bwMode="auto">
          <a:xfrm>
            <a:off x="4201473" y="4200485"/>
            <a:ext cx="20615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2" name="Connecteur : en arc 121">
            <a:extLst>
              <a:ext uri="{FF2B5EF4-FFF2-40B4-BE49-F238E27FC236}">
                <a16:creationId xmlns:a16="http://schemas.microsoft.com/office/drawing/2014/main" id="{A0F31F2D-4232-FDF6-3A28-4B16D9CE19B9}"/>
              </a:ext>
            </a:extLst>
          </p:cNvPr>
          <p:cNvCxnSpPr>
            <a:cxnSpLocks/>
            <a:stCxn id="105" idx="6"/>
            <a:endCxn id="117" idx="2"/>
          </p:cNvCxnSpPr>
          <p:nvPr/>
        </p:nvCxnSpPr>
        <p:spPr bwMode="auto">
          <a:xfrm flipV="1">
            <a:off x="2715601" y="4200485"/>
            <a:ext cx="209417" cy="1277218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6" name="Connecteur : en arc 125">
            <a:extLst>
              <a:ext uri="{FF2B5EF4-FFF2-40B4-BE49-F238E27FC236}">
                <a16:creationId xmlns:a16="http://schemas.microsoft.com/office/drawing/2014/main" id="{1656F7B8-1F13-C1AC-67B8-14F138EA2508}"/>
              </a:ext>
            </a:extLst>
          </p:cNvPr>
          <p:cNvCxnSpPr>
            <a:cxnSpLocks/>
            <a:stCxn id="133" idx="2"/>
            <a:endCxn id="120" idx="6"/>
          </p:cNvCxnSpPr>
          <p:nvPr/>
        </p:nvCxnSpPr>
        <p:spPr bwMode="auto">
          <a:xfrm flipH="1" flipV="1">
            <a:off x="4940339" y="4200485"/>
            <a:ext cx="251041" cy="1274768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7" name="Connecteur droit 126">
            <a:extLst>
              <a:ext uri="{FF2B5EF4-FFF2-40B4-BE49-F238E27FC236}">
                <a16:creationId xmlns:a16="http://schemas.microsoft.com/office/drawing/2014/main" id="{B8A95FEF-7143-FBF4-E043-1A3F84D380A6}"/>
              </a:ext>
            </a:extLst>
          </p:cNvPr>
          <p:cNvCxnSpPr>
            <a:cxnSpLocks/>
            <a:stCxn id="105" idx="6"/>
            <a:endCxn id="133" idx="2"/>
          </p:cNvCxnSpPr>
          <p:nvPr/>
        </p:nvCxnSpPr>
        <p:spPr bwMode="auto">
          <a:xfrm flipV="1">
            <a:off x="2715601" y="5475253"/>
            <a:ext cx="2475779" cy="245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3" name="Ellipse 132">
            <a:extLst>
              <a:ext uri="{FF2B5EF4-FFF2-40B4-BE49-F238E27FC236}">
                <a16:creationId xmlns:a16="http://schemas.microsoft.com/office/drawing/2014/main" id="{79E9B5C0-EBBB-7AC9-1448-8EE088A6EE6B}"/>
              </a:ext>
            </a:extLst>
          </p:cNvPr>
          <p:cNvSpPr/>
          <p:nvPr/>
        </p:nvSpPr>
        <p:spPr bwMode="auto">
          <a:xfrm>
            <a:off x="5191380" y="5208898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K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35BFAF62-80CF-E81C-D0C9-5FC540DB30A8}"/>
              </a:ext>
            </a:extLst>
          </p:cNvPr>
          <p:cNvSpPr/>
          <p:nvPr/>
        </p:nvSpPr>
        <p:spPr bwMode="auto">
          <a:xfrm>
            <a:off x="5150598" y="5955528"/>
            <a:ext cx="614271" cy="29161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main</a:t>
            </a:r>
          </a:p>
        </p:txBody>
      </p:sp>
      <p:cxnSp>
        <p:nvCxnSpPr>
          <p:cNvPr id="137" name="Connecteur droit avec flèche 136">
            <a:extLst>
              <a:ext uri="{FF2B5EF4-FFF2-40B4-BE49-F238E27FC236}">
                <a16:creationId xmlns:a16="http://schemas.microsoft.com/office/drawing/2014/main" id="{4A4A6609-0ED1-FFAC-185C-08E537FD1F8E}"/>
              </a:ext>
            </a:extLst>
          </p:cNvPr>
          <p:cNvCxnSpPr>
            <a:cxnSpLocks/>
            <a:stCxn id="136" idx="0"/>
            <a:endCxn id="133" idx="4"/>
          </p:cNvCxnSpPr>
          <p:nvPr/>
        </p:nvCxnSpPr>
        <p:spPr bwMode="auto">
          <a:xfrm flipV="1">
            <a:off x="5457734" y="5741607"/>
            <a:ext cx="1" cy="213921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4046975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F5072B-2839-CA07-1E38-6B53356D4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Utilisation de </a:t>
            </a:r>
            <a:r>
              <a:rPr lang="fr-FR" b="1" dirty="0">
                <a:latin typeface="Consolas" panose="020B0609020204030204" pitchFamily="49" charset="0"/>
              </a:rPr>
              <a:t>git</a:t>
            </a:r>
            <a:r>
              <a:rPr lang="fr-FR" dirty="0"/>
              <a:t> et </a:t>
            </a:r>
            <a:r>
              <a:rPr lang="fr-FR" b="1" dirty="0" err="1">
                <a:latin typeface="Consolas" panose="020B0609020204030204" pitchFamily="49" charset="0"/>
              </a:rPr>
              <a:t>gitlab</a:t>
            </a:r>
            <a:r>
              <a:rPr lang="fr-FR" dirty="0"/>
              <a:t> en mode collaboratif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C204F2-7DB4-35F2-D9AA-40279D3849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773B100-6F97-AF3B-3A19-F3946F760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F6CBC-E7DB-48A0-846C-2D0114972C5C}" type="slidenum">
              <a:rPr lang="fr-FR" altLang="fr-FR" smtClean="0"/>
              <a:pPr/>
              <a:t>2</a:t>
            </a:fld>
            <a:endParaRPr lang="fr-FR" alt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F9B5A1-5563-8A91-7853-52015C96A2A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2DAB5F9-B115-41CE-B2F2-FE5245F00BD0}" type="datetime11">
              <a:rPr lang="fr-FR" smtClean="0"/>
              <a:t>10:06:31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64D6986-D6EA-1F0E-FA0D-38C261B3E26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2024-2025</a:t>
            </a:r>
          </a:p>
        </p:txBody>
      </p:sp>
    </p:spTree>
    <p:extLst>
      <p:ext uri="{BB962C8B-B14F-4D97-AF65-F5344CB8AC3E}">
        <p14:creationId xmlns:p14="http://schemas.microsoft.com/office/powerpoint/2010/main" val="1336817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D1E67119-5602-F4BE-4297-5A1EFD716DCB}"/>
              </a:ext>
            </a:extLst>
          </p:cNvPr>
          <p:cNvSpPr/>
          <p:nvPr/>
        </p:nvSpPr>
        <p:spPr bwMode="auto">
          <a:xfrm>
            <a:off x="609600" y="1263513"/>
            <a:ext cx="8222704" cy="246435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err="1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gitlab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342CE68-E4D2-5554-25C6-7C057FA0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Alice efface sa branche de travail </a:t>
            </a:r>
            <a:r>
              <a:rPr lang="fr-FR" b="1" dirty="0">
                <a:solidFill>
                  <a:schemeClr val="accent3"/>
                </a:solidFill>
                <a:latin typeface="Consolas" panose="020B0609020204030204" pitchFamily="49" charset="0"/>
              </a:rPr>
              <a:t>feat1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176428E-9F7B-CBC9-C155-8D485866C6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F788E-EE6C-43D1-A064-4469D28F825B}" type="slidenum">
              <a:rPr lang="fr-FR" altLang="fr-FR" smtClean="0"/>
              <a:pPr/>
              <a:t>20</a:t>
            </a:fld>
            <a:endParaRPr lang="fr-FR" alt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E3B38A-1287-9565-5AE8-1D5D7039B0D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FE0A6CC-2F92-45A1-887D-784354063134}" type="datetime11">
              <a:rPr lang="fr-FR" smtClean="0"/>
              <a:t>10:06:31</a:t>
            </a:fld>
            <a:endParaRPr lang="fr-FR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9A29CEC-9131-95F1-B68D-2ACC5C28B182}"/>
              </a:ext>
            </a:extLst>
          </p:cNvPr>
          <p:cNvSpPr/>
          <p:nvPr/>
        </p:nvSpPr>
        <p:spPr bwMode="auto">
          <a:xfrm>
            <a:off x="629841" y="3861048"/>
            <a:ext cx="5293489" cy="246435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Alice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5F6EF25-ECA8-2B04-AA99-794FD2A602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2024-2025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35E9356-25B9-B5ED-13EF-09FFAD7E69B0}"/>
              </a:ext>
            </a:extLst>
          </p:cNvPr>
          <p:cNvSpPr/>
          <p:nvPr/>
        </p:nvSpPr>
        <p:spPr bwMode="auto">
          <a:xfrm>
            <a:off x="6268673" y="3861048"/>
            <a:ext cx="5313728" cy="246435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Bob</a:t>
            </a: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CBAE39F8-DB2F-AD39-7543-C9F0862378A1}"/>
              </a:ext>
            </a:extLst>
          </p:cNvPr>
          <p:cNvSpPr/>
          <p:nvPr/>
        </p:nvSpPr>
        <p:spPr bwMode="auto">
          <a:xfrm>
            <a:off x="8714277" y="4548823"/>
            <a:ext cx="532709" cy="532709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H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1092DC7B-60EA-8CE8-47CE-1317A258DD26}"/>
              </a:ext>
            </a:extLst>
          </p:cNvPr>
          <p:cNvSpPr/>
          <p:nvPr/>
        </p:nvSpPr>
        <p:spPr bwMode="auto">
          <a:xfrm>
            <a:off x="9462910" y="4548823"/>
            <a:ext cx="532709" cy="532709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I</a:t>
            </a: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6318CE99-08F9-AC24-FE3D-0A04CCE7CE85}"/>
              </a:ext>
            </a:extLst>
          </p:cNvPr>
          <p:cNvCxnSpPr>
            <a:cxnSpLocks/>
            <a:stCxn id="35" idx="6"/>
            <a:endCxn id="36" idx="2"/>
          </p:cNvCxnSpPr>
          <p:nvPr/>
        </p:nvCxnSpPr>
        <p:spPr bwMode="auto">
          <a:xfrm>
            <a:off x="9246986" y="4815178"/>
            <a:ext cx="215924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0" name="Connecteur : en arc 39">
            <a:extLst>
              <a:ext uri="{FF2B5EF4-FFF2-40B4-BE49-F238E27FC236}">
                <a16:creationId xmlns:a16="http://schemas.microsoft.com/office/drawing/2014/main" id="{90DF5C79-36B9-622A-CC58-901417BD2B4A}"/>
              </a:ext>
            </a:extLst>
          </p:cNvPr>
          <p:cNvCxnSpPr>
            <a:cxnSpLocks/>
            <a:stCxn id="91" idx="6"/>
            <a:endCxn id="35" idx="2"/>
          </p:cNvCxnSpPr>
          <p:nvPr/>
        </p:nvCxnSpPr>
        <p:spPr bwMode="auto">
          <a:xfrm flipV="1">
            <a:off x="8476241" y="4815178"/>
            <a:ext cx="238036" cy="655582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024AC384-C616-E3E3-186F-2131D9A5C62F}"/>
              </a:ext>
            </a:extLst>
          </p:cNvPr>
          <p:cNvCxnSpPr>
            <a:cxnSpLocks/>
            <a:stCxn id="44" idx="0"/>
            <a:endCxn id="36" idx="4"/>
          </p:cNvCxnSpPr>
          <p:nvPr/>
        </p:nvCxnSpPr>
        <p:spPr bwMode="auto">
          <a:xfrm flipV="1">
            <a:off x="9729265" y="5081532"/>
            <a:ext cx="0" cy="873996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1705F775-C2E0-202B-3A3A-5D12562D7E78}"/>
              </a:ext>
            </a:extLst>
          </p:cNvPr>
          <p:cNvSpPr/>
          <p:nvPr/>
        </p:nvSpPr>
        <p:spPr bwMode="auto">
          <a:xfrm>
            <a:off x="9368429" y="5955528"/>
            <a:ext cx="721672" cy="291618"/>
          </a:xfrm>
          <a:prstGeom prst="rect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feat2</a:t>
            </a:r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3C701068-15AA-17A3-C814-1A12726A9BA6}"/>
              </a:ext>
            </a:extLst>
          </p:cNvPr>
          <p:cNvSpPr/>
          <p:nvPr/>
        </p:nvSpPr>
        <p:spPr bwMode="auto">
          <a:xfrm>
            <a:off x="6456040" y="5204405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A</a:t>
            </a:r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04444EE8-B469-0F7E-92F5-40FF8E80E063}"/>
              </a:ext>
            </a:extLst>
          </p:cNvPr>
          <p:cNvSpPr/>
          <p:nvPr/>
        </p:nvSpPr>
        <p:spPr bwMode="auto">
          <a:xfrm>
            <a:off x="7199786" y="5204405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B</a:t>
            </a:r>
          </a:p>
        </p:txBody>
      </p:sp>
      <p:cxnSp>
        <p:nvCxnSpPr>
          <p:cNvPr id="90" name="Connecteur droit 89">
            <a:extLst>
              <a:ext uri="{FF2B5EF4-FFF2-40B4-BE49-F238E27FC236}">
                <a16:creationId xmlns:a16="http://schemas.microsoft.com/office/drawing/2014/main" id="{8188B05F-60B4-2B33-4323-5284F184E40E}"/>
              </a:ext>
            </a:extLst>
          </p:cNvPr>
          <p:cNvCxnSpPr>
            <a:cxnSpLocks/>
            <a:stCxn id="88" idx="6"/>
            <a:endCxn id="89" idx="2"/>
          </p:cNvCxnSpPr>
          <p:nvPr/>
        </p:nvCxnSpPr>
        <p:spPr bwMode="auto">
          <a:xfrm>
            <a:off x="6988749" y="5470760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1" name="Ellipse 90">
            <a:extLst>
              <a:ext uri="{FF2B5EF4-FFF2-40B4-BE49-F238E27FC236}">
                <a16:creationId xmlns:a16="http://schemas.microsoft.com/office/drawing/2014/main" id="{DE3FA710-DE99-A864-7FF7-3790E9049F06}"/>
              </a:ext>
            </a:extLst>
          </p:cNvPr>
          <p:cNvSpPr/>
          <p:nvPr/>
        </p:nvSpPr>
        <p:spPr bwMode="auto">
          <a:xfrm>
            <a:off x="7943532" y="5204405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C</a:t>
            </a:r>
          </a:p>
        </p:txBody>
      </p:sp>
      <p:cxnSp>
        <p:nvCxnSpPr>
          <p:cNvPr id="92" name="Connecteur droit 91">
            <a:extLst>
              <a:ext uri="{FF2B5EF4-FFF2-40B4-BE49-F238E27FC236}">
                <a16:creationId xmlns:a16="http://schemas.microsoft.com/office/drawing/2014/main" id="{385B412B-F6E8-230D-0A61-91200C78E849}"/>
              </a:ext>
            </a:extLst>
          </p:cNvPr>
          <p:cNvCxnSpPr>
            <a:cxnSpLocks/>
            <a:stCxn id="89" idx="6"/>
            <a:endCxn id="91" idx="2"/>
          </p:cNvCxnSpPr>
          <p:nvPr/>
        </p:nvCxnSpPr>
        <p:spPr bwMode="auto">
          <a:xfrm>
            <a:off x="7732495" y="5470760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id="{5D50067E-B8B8-93E7-EF6C-ABCAF17C6CE6}"/>
              </a:ext>
            </a:extLst>
          </p:cNvPr>
          <p:cNvSpPr/>
          <p:nvPr/>
        </p:nvSpPr>
        <p:spPr bwMode="auto">
          <a:xfrm>
            <a:off x="7902751" y="5948708"/>
            <a:ext cx="614271" cy="29161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main</a:t>
            </a:r>
          </a:p>
        </p:txBody>
      </p:sp>
      <p:cxnSp>
        <p:nvCxnSpPr>
          <p:cNvPr id="96" name="Connecteur droit avec flèche 95">
            <a:extLst>
              <a:ext uri="{FF2B5EF4-FFF2-40B4-BE49-F238E27FC236}">
                <a16:creationId xmlns:a16="http://schemas.microsoft.com/office/drawing/2014/main" id="{21EC0949-8036-28CC-A48B-6E4C2B4523B6}"/>
              </a:ext>
            </a:extLst>
          </p:cNvPr>
          <p:cNvCxnSpPr>
            <a:cxnSpLocks/>
            <a:stCxn id="95" idx="0"/>
            <a:endCxn id="91" idx="4"/>
          </p:cNvCxnSpPr>
          <p:nvPr/>
        </p:nvCxnSpPr>
        <p:spPr bwMode="auto">
          <a:xfrm flipV="1">
            <a:off x="8209887" y="5737114"/>
            <a:ext cx="0" cy="211594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6" name="Ellipse 25">
            <a:extLst>
              <a:ext uri="{FF2B5EF4-FFF2-40B4-BE49-F238E27FC236}">
                <a16:creationId xmlns:a16="http://schemas.microsoft.com/office/drawing/2014/main" id="{9B7C1B76-B7BA-18C4-BA0F-DD9C263A8D50}"/>
              </a:ext>
            </a:extLst>
          </p:cNvPr>
          <p:cNvSpPr/>
          <p:nvPr/>
        </p:nvSpPr>
        <p:spPr bwMode="auto">
          <a:xfrm>
            <a:off x="675158" y="2613813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A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FC81391F-2017-8043-7938-5561687A5408}"/>
              </a:ext>
            </a:extLst>
          </p:cNvPr>
          <p:cNvSpPr/>
          <p:nvPr/>
        </p:nvSpPr>
        <p:spPr bwMode="auto">
          <a:xfrm>
            <a:off x="1418904" y="2613813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B</a:t>
            </a: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304014C3-C066-4EC2-3A4F-A2FF430FC542}"/>
              </a:ext>
            </a:extLst>
          </p:cNvPr>
          <p:cNvCxnSpPr>
            <a:cxnSpLocks/>
            <a:stCxn id="26" idx="6"/>
            <a:endCxn id="27" idx="2"/>
          </p:cNvCxnSpPr>
          <p:nvPr/>
        </p:nvCxnSpPr>
        <p:spPr bwMode="auto">
          <a:xfrm>
            <a:off x="1207867" y="2880168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9" name="Ellipse 28">
            <a:extLst>
              <a:ext uri="{FF2B5EF4-FFF2-40B4-BE49-F238E27FC236}">
                <a16:creationId xmlns:a16="http://schemas.microsoft.com/office/drawing/2014/main" id="{F5622CA1-66F0-BB04-2704-4ADF3271C58B}"/>
              </a:ext>
            </a:extLst>
          </p:cNvPr>
          <p:cNvSpPr/>
          <p:nvPr/>
        </p:nvSpPr>
        <p:spPr bwMode="auto">
          <a:xfrm>
            <a:off x="2162650" y="2613813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C</a:t>
            </a: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6B93FD05-AD0A-DD8B-9418-F475E225942F}"/>
              </a:ext>
            </a:extLst>
          </p:cNvPr>
          <p:cNvCxnSpPr>
            <a:cxnSpLocks/>
            <a:stCxn id="27" idx="6"/>
            <a:endCxn id="29" idx="2"/>
          </p:cNvCxnSpPr>
          <p:nvPr/>
        </p:nvCxnSpPr>
        <p:spPr bwMode="auto">
          <a:xfrm>
            <a:off x="1951613" y="2880168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585AA170-1C41-4AEB-76DD-C0E6F710E86E}"/>
              </a:ext>
            </a:extLst>
          </p:cNvPr>
          <p:cNvSpPr/>
          <p:nvPr/>
        </p:nvSpPr>
        <p:spPr bwMode="auto">
          <a:xfrm>
            <a:off x="5135900" y="3357993"/>
            <a:ext cx="614271" cy="29161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main</a:t>
            </a: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494676A6-4D00-0017-5B71-D29B65A6F4CC}"/>
              </a:ext>
            </a:extLst>
          </p:cNvPr>
          <p:cNvCxnSpPr>
            <a:cxnSpLocks/>
            <a:stCxn id="31" idx="0"/>
            <a:endCxn id="9" idx="4"/>
          </p:cNvCxnSpPr>
          <p:nvPr/>
        </p:nvCxnSpPr>
        <p:spPr bwMode="auto">
          <a:xfrm flipV="1">
            <a:off x="5443036" y="3144072"/>
            <a:ext cx="1" cy="213921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1" name="Ellipse 20">
            <a:extLst>
              <a:ext uri="{FF2B5EF4-FFF2-40B4-BE49-F238E27FC236}">
                <a16:creationId xmlns:a16="http://schemas.microsoft.com/office/drawing/2014/main" id="{BC8CDE2B-2EA1-9959-BACB-C3EB8621D17C}"/>
              </a:ext>
            </a:extLst>
          </p:cNvPr>
          <p:cNvSpPr/>
          <p:nvPr/>
        </p:nvSpPr>
        <p:spPr bwMode="auto">
          <a:xfrm>
            <a:off x="2928277" y="1939410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E'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84490F3F-20D8-7F2A-49C8-15DE2BAA290F}"/>
              </a:ext>
            </a:extLst>
          </p:cNvPr>
          <p:cNvSpPr/>
          <p:nvPr/>
        </p:nvSpPr>
        <p:spPr bwMode="auto">
          <a:xfrm>
            <a:off x="3672023" y="1939410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F'</a:t>
            </a: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8C7E1064-F8C7-4C26-B5D4-7F266556C685}"/>
              </a:ext>
            </a:extLst>
          </p:cNvPr>
          <p:cNvCxnSpPr>
            <a:cxnSpLocks/>
            <a:stCxn id="21" idx="6"/>
            <a:endCxn id="24" idx="2"/>
          </p:cNvCxnSpPr>
          <p:nvPr/>
        </p:nvCxnSpPr>
        <p:spPr bwMode="auto">
          <a:xfrm>
            <a:off x="3460986" y="2205765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4" name="Ellipse 33">
            <a:extLst>
              <a:ext uri="{FF2B5EF4-FFF2-40B4-BE49-F238E27FC236}">
                <a16:creationId xmlns:a16="http://schemas.microsoft.com/office/drawing/2014/main" id="{1139180A-4004-9B5F-7FBB-F3581B009AD4}"/>
              </a:ext>
            </a:extLst>
          </p:cNvPr>
          <p:cNvSpPr/>
          <p:nvPr/>
        </p:nvSpPr>
        <p:spPr bwMode="auto">
          <a:xfrm>
            <a:off x="4410889" y="1939410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G'</a:t>
            </a:r>
          </a:p>
        </p:txBody>
      </p: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FCDA2B23-B6DE-4F1A-4C41-68CF4CACE412}"/>
              </a:ext>
            </a:extLst>
          </p:cNvPr>
          <p:cNvCxnSpPr>
            <a:cxnSpLocks/>
            <a:stCxn id="24" idx="6"/>
            <a:endCxn id="34" idx="2"/>
          </p:cNvCxnSpPr>
          <p:nvPr/>
        </p:nvCxnSpPr>
        <p:spPr bwMode="auto">
          <a:xfrm>
            <a:off x="4204732" y="2205765"/>
            <a:ext cx="20615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9" name="Connecteur : en arc 38">
            <a:extLst>
              <a:ext uri="{FF2B5EF4-FFF2-40B4-BE49-F238E27FC236}">
                <a16:creationId xmlns:a16="http://schemas.microsoft.com/office/drawing/2014/main" id="{F07CD99C-AA4F-4286-98B0-40809AE65073}"/>
              </a:ext>
            </a:extLst>
          </p:cNvPr>
          <p:cNvCxnSpPr>
            <a:cxnSpLocks/>
            <a:stCxn id="29" idx="6"/>
            <a:endCxn id="21" idx="2"/>
          </p:cNvCxnSpPr>
          <p:nvPr/>
        </p:nvCxnSpPr>
        <p:spPr bwMode="auto">
          <a:xfrm flipV="1">
            <a:off x="2695359" y="2205765"/>
            <a:ext cx="232918" cy="674403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" name="Ellipse 8">
            <a:extLst>
              <a:ext uri="{FF2B5EF4-FFF2-40B4-BE49-F238E27FC236}">
                <a16:creationId xmlns:a16="http://schemas.microsoft.com/office/drawing/2014/main" id="{63B87C5D-0FC4-353D-8EBB-9EE27AE5606C}"/>
              </a:ext>
            </a:extLst>
          </p:cNvPr>
          <p:cNvSpPr/>
          <p:nvPr/>
        </p:nvSpPr>
        <p:spPr bwMode="auto">
          <a:xfrm>
            <a:off x="5176682" y="2611363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K</a:t>
            </a:r>
          </a:p>
        </p:txBody>
      </p:sp>
      <p:cxnSp>
        <p:nvCxnSpPr>
          <p:cNvPr id="10" name="Connecteur : en arc 9">
            <a:extLst>
              <a:ext uri="{FF2B5EF4-FFF2-40B4-BE49-F238E27FC236}">
                <a16:creationId xmlns:a16="http://schemas.microsoft.com/office/drawing/2014/main" id="{3071A199-60A9-3E31-B2F3-CE72CC072B98}"/>
              </a:ext>
            </a:extLst>
          </p:cNvPr>
          <p:cNvCxnSpPr>
            <a:cxnSpLocks/>
            <a:stCxn id="9" idx="2"/>
            <a:endCxn id="34" idx="6"/>
          </p:cNvCxnSpPr>
          <p:nvPr/>
        </p:nvCxnSpPr>
        <p:spPr bwMode="auto">
          <a:xfrm flipH="1" flipV="1">
            <a:off x="4943598" y="2205765"/>
            <a:ext cx="233084" cy="671953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5D1FD31-7644-7018-EF93-77D74CDD077A}"/>
              </a:ext>
            </a:extLst>
          </p:cNvPr>
          <p:cNvCxnSpPr>
            <a:cxnSpLocks/>
            <a:stCxn id="29" idx="6"/>
            <a:endCxn id="9" idx="2"/>
          </p:cNvCxnSpPr>
          <p:nvPr/>
        </p:nvCxnSpPr>
        <p:spPr bwMode="auto">
          <a:xfrm flipV="1">
            <a:off x="2695359" y="2877718"/>
            <a:ext cx="2481323" cy="245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" name="Ellipse 6">
            <a:extLst>
              <a:ext uri="{FF2B5EF4-FFF2-40B4-BE49-F238E27FC236}">
                <a16:creationId xmlns:a16="http://schemas.microsoft.com/office/drawing/2014/main" id="{910654DA-ACBE-F3B5-1017-3BCF32358B04}"/>
              </a:ext>
            </a:extLst>
          </p:cNvPr>
          <p:cNvSpPr/>
          <p:nvPr/>
        </p:nvSpPr>
        <p:spPr bwMode="auto">
          <a:xfrm>
            <a:off x="695400" y="5211348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A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CFCD0BE3-3048-670F-EECC-DD733C864277}"/>
              </a:ext>
            </a:extLst>
          </p:cNvPr>
          <p:cNvSpPr/>
          <p:nvPr/>
        </p:nvSpPr>
        <p:spPr bwMode="auto">
          <a:xfrm>
            <a:off x="1439146" y="5211348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B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322BD6D9-168E-6C84-E6EB-158B31E1DDCF}"/>
              </a:ext>
            </a:extLst>
          </p:cNvPr>
          <p:cNvCxnSpPr>
            <a:cxnSpLocks/>
            <a:stCxn id="7" idx="6"/>
            <a:endCxn id="18" idx="2"/>
          </p:cNvCxnSpPr>
          <p:nvPr/>
        </p:nvCxnSpPr>
        <p:spPr bwMode="auto">
          <a:xfrm>
            <a:off x="1228109" y="5477703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2" name="Ellipse 21">
            <a:extLst>
              <a:ext uri="{FF2B5EF4-FFF2-40B4-BE49-F238E27FC236}">
                <a16:creationId xmlns:a16="http://schemas.microsoft.com/office/drawing/2014/main" id="{D6DD2056-5056-B0E0-600C-465178C11141}"/>
              </a:ext>
            </a:extLst>
          </p:cNvPr>
          <p:cNvSpPr/>
          <p:nvPr/>
        </p:nvSpPr>
        <p:spPr bwMode="auto">
          <a:xfrm>
            <a:off x="2182892" y="5211348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C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CE06B5D2-EED2-009C-A3D0-43A400FF30EA}"/>
              </a:ext>
            </a:extLst>
          </p:cNvPr>
          <p:cNvCxnSpPr>
            <a:cxnSpLocks/>
            <a:stCxn id="18" idx="6"/>
            <a:endCxn id="22" idx="2"/>
          </p:cNvCxnSpPr>
          <p:nvPr/>
        </p:nvCxnSpPr>
        <p:spPr bwMode="auto">
          <a:xfrm>
            <a:off x="1971855" y="5477703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" name="Ellipse 40">
            <a:extLst>
              <a:ext uri="{FF2B5EF4-FFF2-40B4-BE49-F238E27FC236}">
                <a16:creationId xmlns:a16="http://schemas.microsoft.com/office/drawing/2014/main" id="{3EAB02DA-EC9C-EC2E-78CF-94DD3FB21374}"/>
              </a:ext>
            </a:extLst>
          </p:cNvPr>
          <p:cNvSpPr/>
          <p:nvPr/>
        </p:nvSpPr>
        <p:spPr bwMode="auto">
          <a:xfrm>
            <a:off x="2928277" y="4548823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E'</a:t>
            </a: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7E4D3C47-ECB1-1A99-F5A2-175FEA56638E}"/>
              </a:ext>
            </a:extLst>
          </p:cNvPr>
          <p:cNvSpPr/>
          <p:nvPr/>
        </p:nvSpPr>
        <p:spPr bwMode="auto">
          <a:xfrm>
            <a:off x="3672023" y="4548823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F'</a:t>
            </a:r>
          </a:p>
        </p:txBody>
      </p: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AE1D6F95-ED78-DDD5-4D3E-5140537B851C}"/>
              </a:ext>
            </a:extLst>
          </p:cNvPr>
          <p:cNvCxnSpPr>
            <a:cxnSpLocks/>
            <a:stCxn id="41" idx="6"/>
            <a:endCxn id="42" idx="2"/>
          </p:cNvCxnSpPr>
          <p:nvPr/>
        </p:nvCxnSpPr>
        <p:spPr bwMode="auto">
          <a:xfrm>
            <a:off x="3460986" y="4815178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6" name="Ellipse 45">
            <a:extLst>
              <a:ext uri="{FF2B5EF4-FFF2-40B4-BE49-F238E27FC236}">
                <a16:creationId xmlns:a16="http://schemas.microsoft.com/office/drawing/2014/main" id="{10CAC4F0-B2BD-822C-BCDC-2FE89D4A489F}"/>
              </a:ext>
            </a:extLst>
          </p:cNvPr>
          <p:cNvSpPr/>
          <p:nvPr/>
        </p:nvSpPr>
        <p:spPr bwMode="auto">
          <a:xfrm>
            <a:off x="4410889" y="4548823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G'</a:t>
            </a:r>
          </a:p>
        </p:txBody>
      </p: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4F9A6F98-0657-18E0-00C7-4684D0C176E5}"/>
              </a:ext>
            </a:extLst>
          </p:cNvPr>
          <p:cNvCxnSpPr>
            <a:cxnSpLocks/>
            <a:stCxn id="42" idx="6"/>
            <a:endCxn id="46" idx="2"/>
          </p:cNvCxnSpPr>
          <p:nvPr/>
        </p:nvCxnSpPr>
        <p:spPr bwMode="auto">
          <a:xfrm>
            <a:off x="4204732" y="4815178"/>
            <a:ext cx="20615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9" name="Connecteur : en arc 48">
            <a:extLst>
              <a:ext uri="{FF2B5EF4-FFF2-40B4-BE49-F238E27FC236}">
                <a16:creationId xmlns:a16="http://schemas.microsoft.com/office/drawing/2014/main" id="{E369298D-D477-EDAA-43B0-C843998C6919}"/>
              </a:ext>
            </a:extLst>
          </p:cNvPr>
          <p:cNvCxnSpPr>
            <a:cxnSpLocks/>
            <a:stCxn id="22" idx="6"/>
            <a:endCxn id="41" idx="2"/>
          </p:cNvCxnSpPr>
          <p:nvPr/>
        </p:nvCxnSpPr>
        <p:spPr bwMode="auto">
          <a:xfrm flipV="1">
            <a:off x="2715601" y="4815178"/>
            <a:ext cx="212676" cy="662525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2" name="Connecteur : en arc 51">
            <a:extLst>
              <a:ext uri="{FF2B5EF4-FFF2-40B4-BE49-F238E27FC236}">
                <a16:creationId xmlns:a16="http://schemas.microsoft.com/office/drawing/2014/main" id="{9CD8435D-2724-8CC1-A90B-26627C257F6A}"/>
              </a:ext>
            </a:extLst>
          </p:cNvPr>
          <p:cNvCxnSpPr>
            <a:cxnSpLocks/>
            <a:stCxn id="64" idx="2"/>
            <a:endCxn id="46" idx="6"/>
          </p:cNvCxnSpPr>
          <p:nvPr/>
        </p:nvCxnSpPr>
        <p:spPr bwMode="auto">
          <a:xfrm flipH="1" flipV="1">
            <a:off x="4943598" y="4815178"/>
            <a:ext cx="247782" cy="660075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8D3691AB-E6FC-4BE3-A07A-F612D83FA9BF}"/>
              </a:ext>
            </a:extLst>
          </p:cNvPr>
          <p:cNvCxnSpPr>
            <a:cxnSpLocks/>
            <a:stCxn id="22" idx="6"/>
            <a:endCxn id="64" idx="2"/>
          </p:cNvCxnSpPr>
          <p:nvPr/>
        </p:nvCxnSpPr>
        <p:spPr bwMode="auto">
          <a:xfrm flipV="1">
            <a:off x="2715601" y="5475253"/>
            <a:ext cx="2475779" cy="245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4" name="Ellipse 63">
            <a:extLst>
              <a:ext uri="{FF2B5EF4-FFF2-40B4-BE49-F238E27FC236}">
                <a16:creationId xmlns:a16="http://schemas.microsoft.com/office/drawing/2014/main" id="{A909DE27-EA39-2912-FEA0-E57427CD2968}"/>
              </a:ext>
            </a:extLst>
          </p:cNvPr>
          <p:cNvSpPr/>
          <p:nvPr/>
        </p:nvSpPr>
        <p:spPr bwMode="auto">
          <a:xfrm>
            <a:off x="5191380" y="5208898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K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3335264-5555-156D-695F-05F13A3228EE}"/>
              </a:ext>
            </a:extLst>
          </p:cNvPr>
          <p:cNvSpPr/>
          <p:nvPr/>
        </p:nvSpPr>
        <p:spPr bwMode="auto">
          <a:xfrm>
            <a:off x="5150598" y="5955528"/>
            <a:ext cx="614271" cy="29161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main</a:t>
            </a:r>
          </a:p>
        </p:txBody>
      </p:sp>
      <p:cxnSp>
        <p:nvCxnSpPr>
          <p:cNvPr id="66" name="Connecteur droit avec flèche 65">
            <a:extLst>
              <a:ext uri="{FF2B5EF4-FFF2-40B4-BE49-F238E27FC236}">
                <a16:creationId xmlns:a16="http://schemas.microsoft.com/office/drawing/2014/main" id="{67EA6AF6-2910-C9DB-422C-4E3C2743F339}"/>
              </a:ext>
            </a:extLst>
          </p:cNvPr>
          <p:cNvCxnSpPr>
            <a:cxnSpLocks/>
            <a:stCxn id="65" idx="0"/>
            <a:endCxn id="64" idx="4"/>
          </p:cNvCxnSpPr>
          <p:nvPr/>
        </p:nvCxnSpPr>
        <p:spPr bwMode="auto">
          <a:xfrm flipV="1">
            <a:off x="5457734" y="5741607"/>
            <a:ext cx="1" cy="213921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450210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 157">
            <a:extLst>
              <a:ext uri="{FF2B5EF4-FFF2-40B4-BE49-F238E27FC236}">
                <a16:creationId xmlns:a16="http://schemas.microsoft.com/office/drawing/2014/main" id="{87D19FA9-CB6D-838D-6C06-219BEFF0E6F0}"/>
              </a:ext>
            </a:extLst>
          </p:cNvPr>
          <p:cNvSpPr/>
          <p:nvPr/>
        </p:nvSpPr>
        <p:spPr bwMode="auto">
          <a:xfrm>
            <a:off x="609600" y="1263513"/>
            <a:ext cx="8222704" cy="246435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err="1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gitlab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342CE68-E4D2-5554-25C6-7C057FA0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Bod</a:t>
            </a:r>
            <a:r>
              <a:rPr lang="fr-FR" dirty="0"/>
              <a:t> met à jour sa version de la branche principale 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</a:rPr>
              <a:t>main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176428E-9F7B-CBC9-C155-8D485866C6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F788E-EE6C-43D1-A064-4469D28F825B}" type="slidenum">
              <a:rPr lang="fr-FR" altLang="fr-FR" smtClean="0"/>
              <a:pPr/>
              <a:t>21</a:t>
            </a:fld>
            <a:endParaRPr lang="fr-FR" alt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E3B38A-1287-9565-5AE8-1D5D7039B0D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9BD506D-E437-4AFA-BBAF-7F439028AA90}" type="datetime11">
              <a:rPr lang="fr-FR" smtClean="0"/>
              <a:t>10:06:31</a:t>
            </a:fld>
            <a:endParaRPr lang="fr-FR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9A29CEC-9131-95F1-B68D-2ACC5C28B182}"/>
              </a:ext>
            </a:extLst>
          </p:cNvPr>
          <p:cNvSpPr/>
          <p:nvPr/>
        </p:nvSpPr>
        <p:spPr bwMode="auto">
          <a:xfrm>
            <a:off x="629841" y="3861048"/>
            <a:ext cx="5293489" cy="246435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Alice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5F6EF25-ECA8-2B04-AA99-794FD2A602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2024-2025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35E9356-25B9-B5ED-13EF-09FFAD7E69B0}"/>
              </a:ext>
            </a:extLst>
          </p:cNvPr>
          <p:cNvSpPr/>
          <p:nvPr/>
        </p:nvSpPr>
        <p:spPr bwMode="auto">
          <a:xfrm>
            <a:off x="6268673" y="3861048"/>
            <a:ext cx="5313728" cy="246435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Bob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9B7C1B76-B7BA-18C4-BA0F-DD9C263A8D50}"/>
              </a:ext>
            </a:extLst>
          </p:cNvPr>
          <p:cNvSpPr/>
          <p:nvPr/>
        </p:nvSpPr>
        <p:spPr bwMode="auto">
          <a:xfrm>
            <a:off x="675158" y="2613813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A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FC81391F-2017-8043-7938-5561687A5408}"/>
              </a:ext>
            </a:extLst>
          </p:cNvPr>
          <p:cNvSpPr/>
          <p:nvPr/>
        </p:nvSpPr>
        <p:spPr bwMode="auto">
          <a:xfrm>
            <a:off x="1418904" y="2613813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B</a:t>
            </a: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304014C3-C066-4EC2-3A4F-A2FF430FC542}"/>
              </a:ext>
            </a:extLst>
          </p:cNvPr>
          <p:cNvCxnSpPr>
            <a:cxnSpLocks/>
            <a:stCxn id="26" idx="6"/>
            <a:endCxn id="27" idx="2"/>
          </p:cNvCxnSpPr>
          <p:nvPr/>
        </p:nvCxnSpPr>
        <p:spPr bwMode="auto">
          <a:xfrm>
            <a:off x="1207867" y="2880168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9" name="Ellipse 28">
            <a:extLst>
              <a:ext uri="{FF2B5EF4-FFF2-40B4-BE49-F238E27FC236}">
                <a16:creationId xmlns:a16="http://schemas.microsoft.com/office/drawing/2014/main" id="{F5622CA1-66F0-BB04-2704-4ADF3271C58B}"/>
              </a:ext>
            </a:extLst>
          </p:cNvPr>
          <p:cNvSpPr/>
          <p:nvPr/>
        </p:nvSpPr>
        <p:spPr bwMode="auto">
          <a:xfrm>
            <a:off x="2162650" y="2613813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C</a:t>
            </a: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6B93FD05-AD0A-DD8B-9418-F475E225942F}"/>
              </a:ext>
            </a:extLst>
          </p:cNvPr>
          <p:cNvCxnSpPr>
            <a:cxnSpLocks/>
            <a:stCxn id="27" idx="6"/>
            <a:endCxn id="29" idx="2"/>
          </p:cNvCxnSpPr>
          <p:nvPr/>
        </p:nvCxnSpPr>
        <p:spPr bwMode="auto">
          <a:xfrm>
            <a:off x="1951613" y="2880168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585AA170-1C41-4AEB-76DD-C0E6F710E86E}"/>
              </a:ext>
            </a:extLst>
          </p:cNvPr>
          <p:cNvSpPr/>
          <p:nvPr/>
        </p:nvSpPr>
        <p:spPr bwMode="auto">
          <a:xfrm>
            <a:off x="5135900" y="3357993"/>
            <a:ext cx="614271" cy="29161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main</a:t>
            </a: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494676A6-4D00-0017-5B71-D29B65A6F4CC}"/>
              </a:ext>
            </a:extLst>
          </p:cNvPr>
          <p:cNvCxnSpPr>
            <a:cxnSpLocks/>
            <a:stCxn id="31" idx="0"/>
            <a:endCxn id="9" idx="4"/>
          </p:cNvCxnSpPr>
          <p:nvPr/>
        </p:nvCxnSpPr>
        <p:spPr bwMode="auto">
          <a:xfrm flipV="1">
            <a:off x="5443036" y="3144072"/>
            <a:ext cx="1" cy="213921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1" name="Ellipse 20">
            <a:extLst>
              <a:ext uri="{FF2B5EF4-FFF2-40B4-BE49-F238E27FC236}">
                <a16:creationId xmlns:a16="http://schemas.microsoft.com/office/drawing/2014/main" id="{BC8CDE2B-2EA1-9959-BACB-C3EB8621D17C}"/>
              </a:ext>
            </a:extLst>
          </p:cNvPr>
          <p:cNvSpPr/>
          <p:nvPr/>
        </p:nvSpPr>
        <p:spPr bwMode="auto">
          <a:xfrm>
            <a:off x="2928277" y="1939410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E'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84490F3F-20D8-7F2A-49C8-15DE2BAA290F}"/>
              </a:ext>
            </a:extLst>
          </p:cNvPr>
          <p:cNvSpPr/>
          <p:nvPr/>
        </p:nvSpPr>
        <p:spPr bwMode="auto">
          <a:xfrm>
            <a:off x="3672023" y="1939410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F'</a:t>
            </a: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8C7E1064-F8C7-4C26-B5D4-7F266556C685}"/>
              </a:ext>
            </a:extLst>
          </p:cNvPr>
          <p:cNvCxnSpPr>
            <a:cxnSpLocks/>
            <a:stCxn id="21" idx="6"/>
            <a:endCxn id="24" idx="2"/>
          </p:cNvCxnSpPr>
          <p:nvPr/>
        </p:nvCxnSpPr>
        <p:spPr bwMode="auto">
          <a:xfrm>
            <a:off x="3460986" y="2205765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4" name="Ellipse 33">
            <a:extLst>
              <a:ext uri="{FF2B5EF4-FFF2-40B4-BE49-F238E27FC236}">
                <a16:creationId xmlns:a16="http://schemas.microsoft.com/office/drawing/2014/main" id="{1139180A-4004-9B5F-7FBB-F3581B009AD4}"/>
              </a:ext>
            </a:extLst>
          </p:cNvPr>
          <p:cNvSpPr/>
          <p:nvPr/>
        </p:nvSpPr>
        <p:spPr bwMode="auto">
          <a:xfrm>
            <a:off x="4410889" y="1939410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G'</a:t>
            </a:r>
          </a:p>
        </p:txBody>
      </p: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FCDA2B23-B6DE-4F1A-4C41-68CF4CACE412}"/>
              </a:ext>
            </a:extLst>
          </p:cNvPr>
          <p:cNvCxnSpPr>
            <a:cxnSpLocks/>
            <a:stCxn id="24" idx="6"/>
            <a:endCxn id="34" idx="2"/>
          </p:cNvCxnSpPr>
          <p:nvPr/>
        </p:nvCxnSpPr>
        <p:spPr bwMode="auto">
          <a:xfrm>
            <a:off x="4204732" y="2205765"/>
            <a:ext cx="20615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9" name="Connecteur : en arc 38">
            <a:extLst>
              <a:ext uri="{FF2B5EF4-FFF2-40B4-BE49-F238E27FC236}">
                <a16:creationId xmlns:a16="http://schemas.microsoft.com/office/drawing/2014/main" id="{F07CD99C-AA4F-4286-98B0-40809AE65073}"/>
              </a:ext>
            </a:extLst>
          </p:cNvPr>
          <p:cNvCxnSpPr>
            <a:cxnSpLocks/>
            <a:stCxn id="29" idx="6"/>
            <a:endCxn id="21" idx="2"/>
          </p:cNvCxnSpPr>
          <p:nvPr/>
        </p:nvCxnSpPr>
        <p:spPr bwMode="auto">
          <a:xfrm flipV="1">
            <a:off x="2695359" y="2205765"/>
            <a:ext cx="232918" cy="674403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" name="Ellipse 8">
            <a:extLst>
              <a:ext uri="{FF2B5EF4-FFF2-40B4-BE49-F238E27FC236}">
                <a16:creationId xmlns:a16="http://schemas.microsoft.com/office/drawing/2014/main" id="{63B87C5D-0FC4-353D-8EBB-9EE27AE5606C}"/>
              </a:ext>
            </a:extLst>
          </p:cNvPr>
          <p:cNvSpPr/>
          <p:nvPr/>
        </p:nvSpPr>
        <p:spPr bwMode="auto">
          <a:xfrm>
            <a:off x="5176682" y="2611363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K</a:t>
            </a:r>
          </a:p>
        </p:txBody>
      </p:sp>
      <p:cxnSp>
        <p:nvCxnSpPr>
          <p:cNvPr id="10" name="Connecteur : en arc 9">
            <a:extLst>
              <a:ext uri="{FF2B5EF4-FFF2-40B4-BE49-F238E27FC236}">
                <a16:creationId xmlns:a16="http://schemas.microsoft.com/office/drawing/2014/main" id="{3071A199-60A9-3E31-B2F3-CE72CC072B98}"/>
              </a:ext>
            </a:extLst>
          </p:cNvPr>
          <p:cNvCxnSpPr>
            <a:cxnSpLocks/>
            <a:stCxn id="9" idx="2"/>
            <a:endCxn id="34" idx="6"/>
          </p:cNvCxnSpPr>
          <p:nvPr/>
        </p:nvCxnSpPr>
        <p:spPr bwMode="auto">
          <a:xfrm flipH="1" flipV="1">
            <a:off x="4943598" y="2205765"/>
            <a:ext cx="233084" cy="671953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5D1FD31-7644-7018-EF93-77D74CDD077A}"/>
              </a:ext>
            </a:extLst>
          </p:cNvPr>
          <p:cNvCxnSpPr>
            <a:cxnSpLocks/>
            <a:stCxn id="29" idx="6"/>
            <a:endCxn id="9" idx="2"/>
          </p:cNvCxnSpPr>
          <p:nvPr/>
        </p:nvCxnSpPr>
        <p:spPr bwMode="auto">
          <a:xfrm flipV="1">
            <a:off x="2695359" y="2877718"/>
            <a:ext cx="2481323" cy="245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5" name="Flèche : bas 84">
            <a:extLst>
              <a:ext uri="{FF2B5EF4-FFF2-40B4-BE49-F238E27FC236}">
                <a16:creationId xmlns:a16="http://schemas.microsoft.com/office/drawing/2014/main" id="{A324A8A8-14CF-9689-8970-CD4FD1DD249E}"/>
              </a:ext>
            </a:extLst>
          </p:cNvPr>
          <p:cNvSpPr/>
          <p:nvPr/>
        </p:nvSpPr>
        <p:spPr bwMode="auto">
          <a:xfrm>
            <a:off x="6643917" y="3290985"/>
            <a:ext cx="926331" cy="1870140"/>
          </a:xfrm>
          <a:prstGeom prst="down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git pull</a:t>
            </a:r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3C0A1373-FFAD-E074-0835-E6E7878E1D65}"/>
              </a:ext>
            </a:extLst>
          </p:cNvPr>
          <p:cNvSpPr/>
          <p:nvPr/>
        </p:nvSpPr>
        <p:spPr bwMode="auto">
          <a:xfrm>
            <a:off x="695400" y="5211348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A</a:t>
            </a:r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AE52A238-5A48-39D2-62D5-F9D71DFABC9D}"/>
              </a:ext>
            </a:extLst>
          </p:cNvPr>
          <p:cNvSpPr/>
          <p:nvPr/>
        </p:nvSpPr>
        <p:spPr bwMode="auto">
          <a:xfrm>
            <a:off x="1439146" y="5211348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B</a:t>
            </a:r>
          </a:p>
        </p:txBody>
      </p:sp>
      <p:cxnSp>
        <p:nvCxnSpPr>
          <p:cNvPr id="102" name="Connecteur droit 101">
            <a:extLst>
              <a:ext uri="{FF2B5EF4-FFF2-40B4-BE49-F238E27FC236}">
                <a16:creationId xmlns:a16="http://schemas.microsoft.com/office/drawing/2014/main" id="{9FEC4D06-C173-3FD1-5536-2FD9B9C446AA}"/>
              </a:ext>
            </a:extLst>
          </p:cNvPr>
          <p:cNvCxnSpPr>
            <a:cxnSpLocks/>
            <a:stCxn id="100" idx="6"/>
            <a:endCxn id="101" idx="2"/>
          </p:cNvCxnSpPr>
          <p:nvPr/>
        </p:nvCxnSpPr>
        <p:spPr bwMode="auto">
          <a:xfrm>
            <a:off x="1228109" y="5477703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3" name="Ellipse 102">
            <a:extLst>
              <a:ext uri="{FF2B5EF4-FFF2-40B4-BE49-F238E27FC236}">
                <a16:creationId xmlns:a16="http://schemas.microsoft.com/office/drawing/2014/main" id="{4E9F1676-42E5-40AF-7179-EE052C798C47}"/>
              </a:ext>
            </a:extLst>
          </p:cNvPr>
          <p:cNvSpPr/>
          <p:nvPr/>
        </p:nvSpPr>
        <p:spPr bwMode="auto">
          <a:xfrm>
            <a:off x="2182892" y="5211348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C</a:t>
            </a:r>
          </a:p>
        </p:txBody>
      </p:sp>
      <p:cxnSp>
        <p:nvCxnSpPr>
          <p:cNvPr id="104" name="Connecteur droit 103">
            <a:extLst>
              <a:ext uri="{FF2B5EF4-FFF2-40B4-BE49-F238E27FC236}">
                <a16:creationId xmlns:a16="http://schemas.microsoft.com/office/drawing/2014/main" id="{068D82F4-0F31-CC30-9582-EA8BCF1B952B}"/>
              </a:ext>
            </a:extLst>
          </p:cNvPr>
          <p:cNvCxnSpPr>
            <a:cxnSpLocks/>
            <a:stCxn id="101" idx="6"/>
            <a:endCxn id="103" idx="2"/>
          </p:cNvCxnSpPr>
          <p:nvPr/>
        </p:nvCxnSpPr>
        <p:spPr bwMode="auto">
          <a:xfrm>
            <a:off x="1971855" y="5477703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5" name="Ellipse 104">
            <a:extLst>
              <a:ext uri="{FF2B5EF4-FFF2-40B4-BE49-F238E27FC236}">
                <a16:creationId xmlns:a16="http://schemas.microsoft.com/office/drawing/2014/main" id="{A0E2C081-E391-C29F-6ABE-688A1252D2B3}"/>
              </a:ext>
            </a:extLst>
          </p:cNvPr>
          <p:cNvSpPr/>
          <p:nvPr/>
        </p:nvSpPr>
        <p:spPr bwMode="auto">
          <a:xfrm>
            <a:off x="2928277" y="4548823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E'</a:t>
            </a:r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605E6C53-EBFC-ECA1-0907-0E56A8F2D4C5}"/>
              </a:ext>
            </a:extLst>
          </p:cNvPr>
          <p:cNvSpPr/>
          <p:nvPr/>
        </p:nvSpPr>
        <p:spPr bwMode="auto">
          <a:xfrm>
            <a:off x="3672023" y="4548823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F'</a:t>
            </a:r>
          </a:p>
        </p:txBody>
      </p:sp>
      <p:cxnSp>
        <p:nvCxnSpPr>
          <p:cNvPr id="107" name="Connecteur droit 106">
            <a:extLst>
              <a:ext uri="{FF2B5EF4-FFF2-40B4-BE49-F238E27FC236}">
                <a16:creationId xmlns:a16="http://schemas.microsoft.com/office/drawing/2014/main" id="{BE25E413-6868-5C59-3239-341D201BBA18}"/>
              </a:ext>
            </a:extLst>
          </p:cNvPr>
          <p:cNvCxnSpPr>
            <a:cxnSpLocks/>
            <a:stCxn id="105" idx="6"/>
            <a:endCxn id="106" idx="2"/>
          </p:cNvCxnSpPr>
          <p:nvPr/>
        </p:nvCxnSpPr>
        <p:spPr bwMode="auto">
          <a:xfrm>
            <a:off x="3460986" y="4815178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8" name="Ellipse 107">
            <a:extLst>
              <a:ext uri="{FF2B5EF4-FFF2-40B4-BE49-F238E27FC236}">
                <a16:creationId xmlns:a16="http://schemas.microsoft.com/office/drawing/2014/main" id="{00964C5A-E8D3-73E9-8F2E-974EEFD27206}"/>
              </a:ext>
            </a:extLst>
          </p:cNvPr>
          <p:cNvSpPr/>
          <p:nvPr/>
        </p:nvSpPr>
        <p:spPr bwMode="auto">
          <a:xfrm>
            <a:off x="4410889" y="4548823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G'</a:t>
            </a:r>
          </a:p>
        </p:txBody>
      </p:sp>
      <p:cxnSp>
        <p:nvCxnSpPr>
          <p:cNvPr id="109" name="Connecteur droit 108">
            <a:extLst>
              <a:ext uri="{FF2B5EF4-FFF2-40B4-BE49-F238E27FC236}">
                <a16:creationId xmlns:a16="http://schemas.microsoft.com/office/drawing/2014/main" id="{AB8B96DA-D25D-9F99-DADD-BB229264A6E1}"/>
              </a:ext>
            </a:extLst>
          </p:cNvPr>
          <p:cNvCxnSpPr>
            <a:cxnSpLocks/>
            <a:stCxn id="106" idx="6"/>
            <a:endCxn id="108" idx="2"/>
          </p:cNvCxnSpPr>
          <p:nvPr/>
        </p:nvCxnSpPr>
        <p:spPr bwMode="auto">
          <a:xfrm>
            <a:off x="4204732" y="4815178"/>
            <a:ext cx="20615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10" name="Connecteur : en arc 109">
            <a:extLst>
              <a:ext uri="{FF2B5EF4-FFF2-40B4-BE49-F238E27FC236}">
                <a16:creationId xmlns:a16="http://schemas.microsoft.com/office/drawing/2014/main" id="{B3F527E8-C135-3D0A-E9F6-384E97380ED1}"/>
              </a:ext>
            </a:extLst>
          </p:cNvPr>
          <p:cNvCxnSpPr>
            <a:cxnSpLocks/>
            <a:stCxn id="103" idx="6"/>
            <a:endCxn id="105" idx="2"/>
          </p:cNvCxnSpPr>
          <p:nvPr/>
        </p:nvCxnSpPr>
        <p:spPr bwMode="auto">
          <a:xfrm flipV="1">
            <a:off x="2715601" y="4815178"/>
            <a:ext cx="212676" cy="662525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11" name="Connecteur : en arc 110">
            <a:extLst>
              <a:ext uri="{FF2B5EF4-FFF2-40B4-BE49-F238E27FC236}">
                <a16:creationId xmlns:a16="http://schemas.microsoft.com/office/drawing/2014/main" id="{C020E285-71D2-8FFA-50C7-AFB3AB25D855}"/>
              </a:ext>
            </a:extLst>
          </p:cNvPr>
          <p:cNvCxnSpPr>
            <a:cxnSpLocks/>
            <a:stCxn id="113" idx="2"/>
            <a:endCxn id="108" idx="6"/>
          </p:cNvCxnSpPr>
          <p:nvPr/>
        </p:nvCxnSpPr>
        <p:spPr bwMode="auto">
          <a:xfrm flipH="1" flipV="1">
            <a:off x="4943598" y="4815178"/>
            <a:ext cx="247782" cy="660075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12" name="Connecteur droit 111">
            <a:extLst>
              <a:ext uri="{FF2B5EF4-FFF2-40B4-BE49-F238E27FC236}">
                <a16:creationId xmlns:a16="http://schemas.microsoft.com/office/drawing/2014/main" id="{1D708F39-CB3B-E815-5A7D-832620D9C2DE}"/>
              </a:ext>
            </a:extLst>
          </p:cNvPr>
          <p:cNvCxnSpPr>
            <a:cxnSpLocks/>
            <a:stCxn id="103" idx="6"/>
            <a:endCxn id="113" idx="2"/>
          </p:cNvCxnSpPr>
          <p:nvPr/>
        </p:nvCxnSpPr>
        <p:spPr bwMode="auto">
          <a:xfrm flipV="1">
            <a:off x="2715601" y="5475253"/>
            <a:ext cx="2475779" cy="245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13" name="Ellipse 112">
            <a:extLst>
              <a:ext uri="{FF2B5EF4-FFF2-40B4-BE49-F238E27FC236}">
                <a16:creationId xmlns:a16="http://schemas.microsoft.com/office/drawing/2014/main" id="{AC217263-FA42-A00C-AA5F-851F000C4737}"/>
              </a:ext>
            </a:extLst>
          </p:cNvPr>
          <p:cNvSpPr/>
          <p:nvPr/>
        </p:nvSpPr>
        <p:spPr bwMode="auto">
          <a:xfrm>
            <a:off x="5191380" y="5208898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K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FAEF0D5A-5AEB-C513-9775-26AB3292659E}"/>
              </a:ext>
            </a:extLst>
          </p:cNvPr>
          <p:cNvSpPr/>
          <p:nvPr/>
        </p:nvSpPr>
        <p:spPr bwMode="auto">
          <a:xfrm>
            <a:off x="5150598" y="5955528"/>
            <a:ext cx="614271" cy="29161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main</a:t>
            </a:r>
          </a:p>
        </p:txBody>
      </p:sp>
      <p:cxnSp>
        <p:nvCxnSpPr>
          <p:cNvPr id="115" name="Connecteur droit avec flèche 114">
            <a:extLst>
              <a:ext uri="{FF2B5EF4-FFF2-40B4-BE49-F238E27FC236}">
                <a16:creationId xmlns:a16="http://schemas.microsoft.com/office/drawing/2014/main" id="{6D0CBFBA-D83A-F2EC-F244-113E502D4DEC}"/>
              </a:ext>
            </a:extLst>
          </p:cNvPr>
          <p:cNvCxnSpPr>
            <a:cxnSpLocks/>
            <a:stCxn id="114" idx="0"/>
            <a:endCxn id="113" idx="4"/>
          </p:cNvCxnSpPr>
          <p:nvPr/>
        </p:nvCxnSpPr>
        <p:spPr bwMode="auto">
          <a:xfrm flipV="1">
            <a:off x="5457734" y="5741607"/>
            <a:ext cx="1" cy="213921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18" name="Ellipse 117">
            <a:extLst>
              <a:ext uri="{FF2B5EF4-FFF2-40B4-BE49-F238E27FC236}">
                <a16:creationId xmlns:a16="http://schemas.microsoft.com/office/drawing/2014/main" id="{DAB10E52-E195-EE2F-8234-6F9201C8559C}"/>
              </a:ext>
            </a:extLst>
          </p:cNvPr>
          <p:cNvSpPr/>
          <p:nvPr/>
        </p:nvSpPr>
        <p:spPr bwMode="auto">
          <a:xfrm>
            <a:off x="7199786" y="5206855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B</a:t>
            </a:r>
          </a:p>
        </p:txBody>
      </p:sp>
      <p:cxnSp>
        <p:nvCxnSpPr>
          <p:cNvPr id="119" name="Connecteur droit 118">
            <a:extLst>
              <a:ext uri="{FF2B5EF4-FFF2-40B4-BE49-F238E27FC236}">
                <a16:creationId xmlns:a16="http://schemas.microsoft.com/office/drawing/2014/main" id="{B1F4FEAE-E159-A286-8087-133BE9E14274}"/>
              </a:ext>
            </a:extLst>
          </p:cNvPr>
          <p:cNvCxnSpPr>
            <a:cxnSpLocks/>
            <a:stCxn id="133" idx="6"/>
            <a:endCxn id="118" idx="2"/>
          </p:cNvCxnSpPr>
          <p:nvPr/>
        </p:nvCxnSpPr>
        <p:spPr bwMode="auto">
          <a:xfrm>
            <a:off x="6988749" y="5473210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20" name="Ellipse 119">
            <a:extLst>
              <a:ext uri="{FF2B5EF4-FFF2-40B4-BE49-F238E27FC236}">
                <a16:creationId xmlns:a16="http://schemas.microsoft.com/office/drawing/2014/main" id="{6D74F294-C170-4255-17B5-3ED0E48E500E}"/>
              </a:ext>
            </a:extLst>
          </p:cNvPr>
          <p:cNvSpPr/>
          <p:nvPr/>
        </p:nvSpPr>
        <p:spPr bwMode="auto">
          <a:xfrm>
            <a:off x="7943532" y="5206855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C</a:t>
            </a:r>
          </a:p>
        </p:txBody>
      </p:sp>
      <p:cxnSp>
        <p:nvCxnSpPr>
          <p:cNvPr id="121" name="Connecteur droit 120">
            <a:extLst>
              <a:ext uri="{FF2B5EF4-FFF2-40B4-BE49-F238E27FC236}">
                <a16:creationId xmlns:a16="http://schemas.microsoft.com/office/drawing/2014/main" id="{33F8A02F-A748-D951-395B-7D64B748B05E}"/>
              </a:ext>
            </a:extLst>
          </p:cNvPr>
          <p:cNvCxnSpPr>
            <a:cxnSpLocks/>
            <a:stCxn id="118" idx="6"/>
            <a:endCxn id="120" idx="2"/>
          </p:cNvCxnSpPr>
          <p:nvPr/>
        </p:nvCxnSpPr>
        <p:spPr bwMode="auto">
          <a:xfrm>
            <a:off x="7732495" y="5473210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22" name="Ellipse 121">
            <a:extLst>
              <a:ext uri="{FF2B5EF4-FFF2-40B4-BE49-F238E27FC236}">
                <a16:creationId xmlns:a16="http://schemas.microsoft.com/office/drawing/2014/main" id="{F6268BBE-6B9C-DE79-E73F-D0D97056E8B2}"/>
              </a:ext>
            </a:extLst>
          </p:cNvPr>
          <p:cNvSpPr/>
          <p:nvPr/>
        </p:nvSpPr>
        <p:spPr bwMode="auto">
          <a:xfrm>
            <a:off x="8688917" y="3933056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E'</a:t>
            </a:r>
          </a:p>
        </p:txBody>
      </p:sp>
      <p:sp>
        <p:nvSpPr>
          <p:cNvPr id="123" name="Ellipse 122">
            <a:extLst>
              <a:ext uri="{FF2B5EF4-FFF2-40B4-BE49-F238E27FC236}">
                <a16:creationId xmlns:a16="http://schemas.microsoft.com/office/drawing/2014/main" id="{EC16D577-6F7F-713B-3DF9-A82E674CC82C}"/>
              </a:ext>
            </a:extLst>
          </p:cNvPr>
          <p:cNvSpPr/>
          <p:nvPr/>
        </p:nvSpPr>
        <p:spPr bwMode="auto">
          <a:xfrm>
            <a:off x="9432663" y="3933056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F'</a:t>
            </a:r>
          </a:p>
        </p:txBody>
      </p:sp>
      <p:cxnSp>
        <p:nvCxnSpPr>
          <p:cNvPr id="124" name="Connecteur droit 123">
            <a:extLst>
              <a:ext uri="{FF2B5EF4-FFF2-40B4-BE49-F238E27FC236}">
                <a16:creationId xmlns:a16="http://schemas.microsoft.com/office/drawing/2014/main" id="{5B6852B0-C92E-99A2-EB56-F4886AE06CFF}"/>
              </a:ext>
            </a:extLst>
          </p:cNvPr>
          <p:cNvCxnSpPr>
            <a:cxnSpLocks/>
            <a:stCxn id="122" idx="6"/>
            <a:endCxn id="123" idx="2"/>
          </p:cNvCxnSpPr>
          <p:nvPr/>
        </p:nvCxnSpPr>
        <p:spPr bwMode="auto">
          <a:xfrm>
            <a:off x="9221626" y="4199411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25" name="Ellipse 124">
            <a:extLst>
              <a:ext uri="{FF2B5EF4-FFF2-40B4-BE49-F238E27FC236}">
                <a16:creationId xmlns:a16="http://schemas.microsoft.com/office/drawing/2014/main" id="{CEC0D2F4-A312-E13B-67E4-B925113DA8F2}"/>
              </a:ext>
            </a:extLst>
          </p:cNvPr>
          <p:cNvSpPr/>
          <p:nvPr/>
        </p:nvSpPr>
        <p:spPr bwMode="auto">
          <a:xfrm>
            <a:off x="10171529" y="3933056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G'</a:t>
            </a:r>
          </a:p>
        </p:txBody>
      </p:sp>
      <p:cxnSp>
        <p:nvCxnSpPr>
          <p:cNvPr id="126" name="Connecteur droit 125">
            <a:extLst>
              <a:ext uri="{FF2B5EF4-FFF2-40B4-BE49-F238E27FC236}">
                <a16:creationId xmlns:a16="http://schemas.microsoft.com/office/drawing/2014/main" id="{76E3D0F8-9661-DE65-3B05-07B9A3A38BDF}"/>
              </a:ext>
            </a:extLst>
          </p:cNvPr>
          <p:cNvCxnSpPr>
            <a:cxnSpLocks/>
            <a:stCxn id="123" idx="6"/>
            <a:endCxn id="125" idx="2"/>
          </p:cNvCxnSpPr>
          <p:nvPr/>
        </p:nvCxnSpPr>
        <p:spPr bwMode="auto">
          <a:xfrm>
            <a:off x="9965372" y="4199411"/>
            <a:ext cx="20615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7" name="Connecteur : en arc 126">
            <a:extLst>
              <a:ext uri="{FF2B5EF4-FFF2-40B4-BE49-F238E27FC236}">
                <a16:creationId xmlns:a16="http://schemas.microsoft.com/office/drawing/2014/main" id="{4177ED08-5139-488F-7487-A3039607C73D}"/>
              </a:ext>
            </a:extLst>
          </p:cNvPr>
          <p:cNvCxnSpPr>
            <a:cxnSpLocks/>
            <a:stCxn id="120" idx="6"/>
            <a:endCxn id="122" idx="2"/>
          </p:cNvCxnSpPr>
          <p:nvPr/>
        </p:nvCxnSpPr>
        <p:spPr bwMode="auto">
          <a:xfrm flipV="1">
            <a:off x="8476241" y="4199411"/>
            <a:ext cx="212676" cy="1273799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8" name="Connecteur : en arc 127">
            <a:extLst>
              <a:ext uri="{FF2B5EF4-FFF2-40B4-BE49-F238E27FC236}">
                <a16:creationId xmlns:a16="http://schemas.microsoft.com/office/drawing/2014/main" id="{FA92615C-1455-22D4-FADF-232A537E7652}"/>
              </a:ext>
            </a:extLst>
          </p:cNvPr>
          <p:cNvCxnSpPr>
            <a:cxnSpLocks/>
            <a:stCxn id="130" idx="2"/>
            <a:endCxn id="125" idx="6"/>
          </p:cNvCxnSpPr>
          <p:nvPr/>
        </p:nvCxnSpPr>
        <p:spPr bwMode="auto">
          <a:xfrm flipH="1" flipV="1">
            <a:off x="10704238" y="4199411"/>
            <a:ext cx="247782" cy="1271349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9" name="Connecteur droit 128">
            <a:extLst>
              <a:ext uri="{FF2B5EF4-FFF2-40B4-BE49-F238E27FC236}">
                <a16:creationId xmlns:a16="http://schemas.microsoft.com/office/drawing/2014/main" id="{30D18370-E3C5-FC3C-C847-1FD108662F73}"/>
              </a:ext>
            </a:extLst>
          </p:cNvPr>
          <p:cNvCxnSpPr>
            <a:cxnSpLocks/>
            <a:stCxn id="120" idx="6"/>
            <a:endCxn id="130" idx="2"/>
          </p:cNvCxnSpPr>
          <p:nvPr/>
        </p:nvCxnSpPr>
        <p:spPr bwMode="auto">
          <a:xfrm flipV="1">
            <a:off x="8476241" y="5470760"/>
            <a:ext cx="2475779" cy="245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0" name="Ellipse 129">
            <a:extLst>
              <a:ext uri="{FF2B5EF4-FFF2-40B4-BE49-F238E27FC236}">
                <a16:creationId xmlns:a16="http://schemas.microsoft.com/office/drawing/2014/main" id="{71210989-CB84-E83E-5C06-0FDDC426B2F9}"/>
              </a:ext>
            </a:extLst>
          </p:cNvPr>
          <p:cNvSpPr/>
          <p:nvPr/>
        </p:nvSpPr>
        <p:spPr bwMode="auto">
          <a:xfrm>
            <a:off x="10952020" y="5204405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K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DEEBB05F-A557-3AC5-03A5-D0991D24AC65}"/>
              </a:ext>
            </a:extLst>
          </p:cNvPr>
          <p:cNvSpPr/>
          <p:nvPr/>
        </p:nvSpPr>
        <p:spPr bwMode="auto">
          <a:xfrm>
            <a:off x="10911238" y="5951035"/>
            <a:ext cx="614271" cy="29161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main</a:t>
            </a:r>
          </a:p>
        </p:txBody>
      </p:sp>
      <p:cxnSp>
        <p:nvCxnSpPr>
          <p:cNvPr id="132" name="Connecteur droit avec flèche 131">
            <a:extLst>
              <a:ext uri="{FF2B5EF4-FFF2-40B4-BE49-F238E27FC236}">
                <a16:creationId xmlns:a16="http://schemas.microsoft.com/office/drawing/2014/main" id="{0DA50640-0406-A025-E360-CB8A47393EB0}"/>
              </a:ext>
            </a:extLst>
          </p:cNvPr>
          <p:cNvCxnSpPr>
            <a:cxnSpLocks/>
            <a:stCxn id="131" idx="0"/>
            <a:endCxn id="130" idx="4"/>
          </p:cNvCxnSpPr>
          <p:nvPr/>
        </p:nvCxnSpPr>
        <p:spPr bwMode="auto">
          <a:xfrm flipV="1">
            <a:off x="11218374" y="5737114"/>
            <a:ext cx="1" cy="213921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3" name="Ellipse 132">
            <a:extLst>
              <a:ext uri="{FF2B5EF4-FFF2-40B4-BE49-F238E27FC236}">
                <a16:creationId xmlns:a16="http://schemas.microsoft.com/office/drawing/2014/main" id="{52C33D92-E151-7561-ACE6-74FA367B6420}"/>
              </a:ext>
            </a:extLst>
          </p:cNvPr>
          <p:cNvSpPr/>
          <p:nvPr/>
        </p:nvSpPr>
        <p:spPr bwMode="auto">
          <a:xfrm>
            <a:off x="6456040" y="5206855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A</a:t>
            </a:r>
          </a:p>
        </p:txBody>
      </p:sp>
      <p:sp>
        <p:nvSpPr>
          <p:cNvPr id="151" name="Ellipse 150">
            <a:extLst>
              <a:ext uri="{FF2B5EF4-FFF2-40B4-BE49-F238E27FC236}">
                <a16:creationId xmlns:a16="http://schemas.microsoft.com/office/drawing/2014/main" id="{57EA7B38-C46D-C2DF-C08E-B01BC912F485}"/>
              </a:ext>
            </a:extLst>
          </p:cNvPr>
          <p:cNvSpPr/>
          <p:nvPr/>
        </p:nvSpPr>
        <p:spPr bwMode="auto">
          <a:xfrm>
            <a:off x="8714277" y="4548823"/>
            <a:ext cx="532709" cy="532709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H</a:t>
            </a:r>
          </a:p>
        </p:txBody>
      </p:sp>
      <p:sp>
        <p:nvSpPr>
          <p:cNvPr id="152" name="Ellipse 151">
            <a:extLst>
              <a:ext uri="{FF2B5EF4-FFF2-40B4-BE49-F238E27FC236}">
                <a16:creationId xmlns:a16="http://schemas.microsoft.com/office/drawing/2014/main" id="{0CCF727C-8D30-7568-21D9-08DDD98ED72A}"/>
              </a:ext>
            </a:extLst>
          </p:cNvPr>
          <p:cNvSpPr/>
          <p:nvPr/>
        </p:nvSpPr>
        <p:spPr bwMode="auto">
          <a:xfrm>
            <a:off x="9462910" y="4548823"/>
            <a:ext cx="532709" cy="532709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I</a:t>
            </a:r>
          </a:p>
        </p:txBody>
      </p:sp>
      <p:cxnSp>
        <p:nvCxnSpPr>
          <p:cNvPr id="153" name="Connecteur droit 152">
            <a:extLst>
              <a:ext uri="{FF2B5EF4-FFF2-40B4-BE49-F238E27FC236}">
                <a16:creationId xmlns:a16="http://schemas.microsoft.com/office/drawing/2014/main" id="{28CD9B07-30D4-09B9-BBBA-B49F0D039760}"/>
              </a:ext>
            </a:extLst>
          </p:cNvPr>
          <p:cNvCxnSpPr>
            <a:cxnSpLocks/>
            <a:stCxn id="151" idx="6"/>
            <a:endCxn id="152" idx="2"/>
          </p:cNvCxnSpPr>
          <p:nvPr/>
        </p:nvCxnSpPr>
        <p:spPr bwMode="auto">
          <a:xfrm>
            <a:off x="9246986" y="4815178"/>
            <a:ext cx="215924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54" name="Connecteur : en arc 153">
            <a:extLst>
              <a:ext uri="{FF2B5EF4-FFF2-40B4-BE49-F238E27FC236}">
                <a16:creationId xmlns:a16="http://schemas.microsoft.com/office/drawing/2014/main" id="{F22324FA-341A-6730-AD91-278379CB8E01}"/>
              </a:ext>
            </a:extLst>
          </p:cNvPr>
          <p:cNvCxnSpPr>
            <a:cxnSpLocks/>
            <a:stCxn id="120" idx="6"/>
            <a:endCxn id="151" idx="2"/>
          </p:cNvCxnSpPr>
          <p:nvPr/>
        </p:nvCxnSpPr>
        <p:spPr bwMode="auto">
          <a:xfrm flipV="1">
            <a:off x="8476241" y="4815178"/>
            <a:ext cx="238036" cy="658032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55" name="Connecteur droit avec flèche 154">
            <a:extLst>
              <a:ext uri="{FF2B5EF4-FFF2-40B4-BE49-F238E27FC236}">
                <a16:creationId xmlns:a16="http://schemas.microsoft.com/office/drawing/2014/main" id="{96594FD8-A87B-4E40-3FDE-D624B52BB98F}"/>
              </a:ext>
            </a:extLst>
          </p:cNvPr>
          <p:cNvCxnSpPr>
            <a:cxnSpLocks/>
            <a:stCxn id="156" idx="0"/>
            <a:endCxn id="152" idx="4"/>
          </p:cNvCxnSpPr>
          <p:nvPr/>
        </p:nvCxnSpPr>
        <p:spPr bwMode="auto">
          <a:xfrm flipV="1">
            <a:off x="9729265" y="5081532"/>
            <a:ext cx="0" cy="873996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56" name="Rectangle 155">
            <a:extLst>
              <a:ext uri="{FF2B5EF4-FFF2-40B4-BE49-F238E27FC236}">
                <a16:creationId xmlns:a16="http://schemas.microsoft.com/office/drawing/2014/main" id="{924EB634-96AA-9DAF-ECC9-29F918720647}"/>
              </a:ext>
            </a:extLst>
          </p:cNvPr>
          <p:cNvSpPr/>
          <p:nvPr/>
        </p:nvSpPr>
        <p:spPr bwMode="auto">
          <a:xfrm>
            <a:off x="9368429" y="5955528"/>
            <a:ext cx="721672" cy="291618"/>
          </a:xfrm>
          <a:prstGeom prst="rect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feat2</a:t>
            </a:r>
          </a:p>
        </p:txBody>
      </p:sp>
    </p:spTree>
    <p:extLst>
      <p:ext uri="{BB962C8B-B14F-4D97-AF65-F5344CB8AC3E}">
        <p14:creationId xmlns:p14="http://schemas.microsoft.com/office/powerpoint/2010/main" val="3403393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Rectangle 208">
            <a:extLst>
              <a:ext uri="{FF2B5EF4-FFF2-40B4-BE49-F238E27FC236}">
                <a16:creationId xmlns:a16="http://schemas.microsoft.com/office/drawing/2014/main" id="{5C289747-9BA3-4D9B-2D32-798EFE020520}"/>
              </a:ext>
            </a:extLst>
          </p:cNvPr>
          <p:cNvSpPr/>
          <p:nvPr/>
        </p:nvSpPr>
        <p:spPr bwMode="auto">
          <a:xfrm>
            <a:off x="609600" y="1263513"/>
            <a:ext cx="8222704" cy="246435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err="1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gitlab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342CE68-E4D2-5554-25C6-7C057FA0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Bob rebase sa branche de travail </a:t>
            </a:r>
            <a:r>
              <a:rPr lang="fr-FR" b="1" dirty="0">
                <a:solidFill>
                  <a:schemeClr val="accent4"/>
                </a:solidFill>
                <a:latin typeface="Consolas" panose="020B0609020204030204" pitchFamily="49" charset="0"/>
              </a:rPr>
              <a:t>feat2</a:t>
            </a:r>
            <a:r>
              <a:rPr lang="fr-FR" dirty="0"/>
              <a:t> sur la tête de 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</a:rPr>
              <a:t>main</a:t>
            </a:r>
            <a:r>
              <a:rPr lang="fr-FR" dirty="0"/>
              <a:t> et gère les conflits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176428E-9F7B-CBC9-C155-8D485866C6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F788E-EE6C-43D1-A064-4469D28F825B}" type="slidenum">
              <a:rPr lang="fr-FR" altLang="fr-FR" smtClean="0"/>
              <a:pPr/>
              <a:t>22</a:t>
            </a:fld>
            <a:endParaRPr lang="fr-FR" alt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E3B38A-1287-9565-5AE8-1D5D7039B0D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2C1602-0404-4097-A1B3-78D998AFEE82}" type="datetime11">
              <a:rPr lang="fr-FR" smtClean="0"/>
              <a:t>10:06:31</a:t>
            </a:fld>
            <a:endParaRPr lang="fr-FR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9A29CEC-9131-95F1-B68D-2ACC5C28B182}"/>
              </a:ext>
            </a:extLst>
          </p:cNvPr>
          <p:cNvSpPr/>
          <p:nvPr/>
        </p:nvSpPr>
        <p:spPr bwMode="auto">
          <a:xfrm>
            <a:off x="629841" y="3861048"/>
            <a:ext cx="5293489" cy="246435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Alice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5F6EF25-ECA8-2B04-AA99-794FD2A602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2024-2025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35E9356-25B9-B5ED-13EF-09FFAD7E69B0}"/>
              </a:ext>
            </a:extLst>
          </p:cNvPr>
          <p:cNvSpPr/>
          <p:nvPr/>
        </p:nvSpPr>
        <p:spPr bwMode="auto">
          <a:xfrm>
            <a:off x="6268673" y="3861048"/>
            <a:ext cx="5313728" cy="246435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Bob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9B7C1B76-B7BA-18C4-BA0F-DD9C263A8D50}"/>
              </a:ext>
            </a:extLst>
          </p:cNvPr>
          <p:cNvSpPr/>
          <p:nvPr/>
        </p:nvSpPr>
        <p:spPr bwMode="auto">
          <a:xfrm>
            <a:off x="675158" y="2613813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A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FC81391F-2017-8043-7938-5561687A5408}"/>
              </a:ext>
            </a:extLst>
          </p:cNvPr>
          <p:cNvSpPr/>
          <p:nvPr/>
        </p:nvSpPr>
        <p:spPr bwMode="auto">
          <a:xfrm>
            <a:off x="1418904" y="2613813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B</a:t>
            </a: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304014C3-C066-4EC2-3A4F-A2FF430FC542}"/>
              </a:ext>
            </a:extLst>
          </p:cNvPr>
          <p:cNvCxnSpPr>
            <a:cxnSpLocks/>
            <a:stCxn id="26" idx="6"/>
            <a:endCxn id="27" idx="2"/>
          </p:cNvCxnSpPr>
          <p:nvPr/>
        </p:nvCxnSpPr>
        <p:spPr bwMode="auto">
          <a:xfrm>
            <a:off x="1207867" y="2880168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9" name="Ellipse 28">
            <a:extLst>
              <a:ext uri="{FF2B5EF4-FFF2-40B4-BE49-F238E27FC236}">
                <a16:creationId xmlns:a16="http://schemas.microsoft.com/office/drawing/2014/main" id="{F5622CA1-66F0-BB04-2704-4ADF3271C58B}"/>
              </a:ext>
            </a:extLst>
          </p:cNvPr>
          <p:cNvSpPr/>
          <p:nvPr/>
        </p:nvSpPr>
        <p:spPr bwMode="auto">
          <a:xfrm>
            <a:off x="2162650" y="2613813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C</a:t>
            </a: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6B93FD05-AD0A-DD8B-9418-F475E225942F}"/>
              </a:ext>
            </a:extLst>
          </p:cNvPr>
          <p:cNvCxnSpPr>
            <a:cxnSpLocks/>
            <a:stCxn id="27" idx="6"/>
            <a:endCxn id="29" idx="2"/>
          </p:cNvCxnSpPr>
          <p:nvPr/>
        </p:nvCxnSpPr>
        <p:spPr bwMode="auto">
          <a:xfrm>
            <a:off x="1951613" y="2880168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585AA170-1C41-4AEB-76DD-C0E6F710E86E}"/>
              </a:ext>
            </a:extLst>
          </p:cNvPr>
          <p:cNvSpPr/>
          <p:nvPr/>
        </p:nvSpPr>
        <p:spPr bwMode="auto">
          <a:xfrm>
            <a:off x="5135900" y="3357993"/>
            <a:ext cx="614271" cy="29161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main</a:t>
            </a: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494676A6-4D00-0017-5B71-D29B65A6F4CC}"/>
              </a:ext>
            </a:extLst>
          </p:cNvPr>
          <p:cNvCxnSpPr>
            <a:cxnSpLocks/>
            <a:stCxn id="31" idx="0"/>
            <a:endCxn id="9" idx="4"/>
          </p:cNvCxnSpPr>
          <p:nvPr/>
        </p:nvCxnSpPr>
        <p:spPr bwMode="auto">
          <a:xfrm flipV="1">
            <a:off x="5443036" y="3144072"/>
            <a:ext cx="1" cy="213921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1" name="Ellipse 20">
            <a:extLst>
              <a:ext uri="{FF2B5EF4-FFF2-40B4-BE49-F238E27FC236}">
                <a16:creationId xmlns:a16="http://schemas.microsoft.com/office/drawing/2014/main" id="{BC8CDE2B-2EA1-9959-BACB-C3EB8621D17C}"/>
              </a:ext>
            </a:extLst>
          </p:cNvPr>
          <p:cNvSpPr/>
          <p:nvPr/>
        </p:nvSpPr>
        <p:spPr bwMode="auto">
          <a:xfrm>
            <a:off x="2928277" y="1939410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E'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84490F3F-20D8-7F2A-49C8-15DE2BAA290F}"/>
              </a:ext>
            </a:extLst>
          </p:cNvPr>
          <p:cNvSpPr/>
          <p:nvPr/>
        </p:nvSpPr>
        <p:spPr bwMode="auto">
          <a:xfrm>
            <a:off x="3672023" y="1939410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F'</a:t>
            </a: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8C7E1064-F8C7-4C26-B5D4-7F266556C685}"/>
              </a:ext>
            </a:extLst>
          </p:cNvPr>
          <p:cNvCxnSpPr>
            <a:cxnSpLocks/>
            <a:stCxn id="21" idx="6"/>
            <a:endCxn id="24" idx="2"/>
          </p:cNvCxnSpPr>
          <p:nvPr/>
        </p:nvCxnSpPr>
        <p:spPr bwMode="auto">
          <a:xfrm>
            <a:off x="3460986" y="2205765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4" name="Ellipse 33">
            <a:extLst>
              <a:ext uri="{FF2B5EF4-FFF2-40B4-BE49-F238E27FC236}">
                <a16:creationId xmlns:a16="http://schemas.microsoft.com/office/drawing/2014/main" id="{1139180A-4004-9B5F-7FBB-F3581B009AD4}"/>
              </a:ext>
            </a:extLst>
          </p:cNvPr>
          <p:cNvSpPr/>
          <p:nvPr/>
        </p:nvSpPr>
        <p:spPr bwMode="auto">
          <a:xfrm>
            <a:off x="4410889" y="1939410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G'</a:t>
            </a:r>
          </a:p>
        </p:txBody>
      </p: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FCDA2B23-B6DE-4F1A-4C41-68CF4CACE412}"/>
              </a:ext>
            </a:extLst>
          </p:cNvPr>
          <p:cNvCxnSpPr>
            <a:cxnSpLocks/>
            <a:stCxn id="24" idx="6"/>
            <a:endCxn id="34" idx="2"/>
          </p:cNvCxnSpPr>
          <p:nvPr/>
        </p:nvCxnSpPr>
        <p:spPr bwMode="auto">
          <a:xfrm>
            <a:off x="4204732" y="2205765"/>
            <a:ext cx="20615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9" name="Connecteur : en arc 38">
            <a:extLst>
              <a:ext uri="{FF2B5EF4-FFF2-40B4-BE49-F238E27FC236}">
                <a16:creationId xmlns:a16="http://schemas.microsoft.com/office/drawing/2014/main" id="{F07CD99C-AA4F-4286-98B0-40809AE65073}"/>
              </a:ext>
            </a:extLst>
          </p:cNvPr>
          <p:cNvCxnSpPr>
            <a:cxnSpLocks/>
            <a:stCxn id="29" idx="6"/>
            <a:endCxn id="21" idx="2"/>
          </p:cNvCxnSpPr>
          <p:nvPr/>
        </p:nvCxnSpPr>
        <p:spPr bwMode="auto">
          <a:xfrm flipV="1">
            <a:off x="2695359" y="2205765"/>
            <a:ext cx="232918" cy="674403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" name="Ellipse 8">
            <a:extLst>
              <a:ext uri="{FF2B5EF4-FFF2-40B4-BE49-F238E27FC236}">
                <a16:creationId xmlns:a16="http://schemas.microsoft.com/office/drawing/2014/main" id="{63B87C5D-0FC4-353D-8EBB-9EE27AE5606C}"/>
              </a:ext>
            </a:extLst>
          </p:cNvPr>
          <p:cNvSpPr/>
          <p:nvPr/>
        </p:nvSpPr>
        <p:spPr bwMode="auto">
          <a:xfrm>
            <a:off x="5176682" y="2611363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K</a:t>
            </a:r>
          </a:p>
        </p:txBody>
      </p:sp>
      <p:cxnSp>
        <p:nvCxnSpPr>
          <p:cNvPr id="10" name="Connecteur : en arc 9">
            <a:extLst>
              <a:ext uri="{FF2B5EF4-FFF2-40B4-BE49-F238E27FC236}">
                <a16:creationId xmlns:a16="http://schemas.microsoft.com/office/drawing/2014/main" id="{3071A199-60A9-3E31-B2F3-CE72CC072B98}"/>
              </a:ext>
            </a:extLst>
          </p:cNvPr>
          <p:cNvCxnSpPr>
            <a:cxnSpLocks/>
            <a:stCxn id="9" idx="2"/>
            <a:endCxn id="34" idx="6"/>
          </p:cNvCxnSpPr>
          <p:nvPr/>
        </p:nvCxnSpPr>
        <p:spPr bwMode="auto">
          <a:xfrm flipH="1" flipV="1">
            <a:off x="4943598" y="2205765"/>
            <a:ext cx="233084" cy="671953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5D1FD31-7644-7018-EF93-77D74CDD077A}"/>
              </a:ext>
            </a:extLst>
          </p:cNvPr>
          <p:cNvCxnSpPr>
            <a:cxnSpLocks/>
            <a:stCxn id="29" idx="6"/>
            <a:endCxn id="9" idx="2"/>
          </p:cNvCxnSpPr>
          <p:nvPr/>
        </p:nvCxnSpPr>
        <p:spPr bwMode="auto">
          <a:xfrm flipV="1">
            <a:off x="2695359" y="2877718"/>
            <a:ext cx="2481323" cy="245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2" name="Flèche : bas 51">
            <a:extLst>
              <a:ext uri="{FF2B5EF4-FFF2-40B4-BE49-F238E27FC236}">
                <a16:creationId xmlns:a16="http://schemas.microsoft.com/office/drawing/2014/main" id="{EF8E2CB4-5035-0771-4367-CF52FDDA4E9B}"/>
              </a:ext>
            </a:extLst>
          </p:cNvPr>
          <p:cNvSpPr/>
          <p:nvPr/>
        </p:nvSpPr>
        <p:spPr bwMode="auto">
          <a:xfrm rot="16200000">
            <a:off x="6923664" y="3343004"/>
            <a:ext cx="926331" cy="1870140"/>
          </a:xfrm>
          <a:prstGeom prst="down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git rebase</a:t>
            </a:r>
          </a:p>
        </p:txBody>
      </p:sp>
      <p:cxnSp>
        <p:nvCxnSpPr>
          <p:cNvPr id="159" name="Connecteur droit 158">
            <a:extLst>
              <a:ext uri="{FF2B5EF4-FFF2-40B4-BE49-F238E27FC236}">
                <a16:creationId xmlns:a16="http://schemas.microsoft.com/office/drawing/2014/main" id="{829AD44B-2D4B-84D2-05D8-ED6C74A0A394}"/>
              </a:ext>
            </a:extLst>
          </p:cNvPr>
          <p:cNvCxnSpPr>
            <a:cxnSpLocks/>
            <a:endCxn id="169" idx="2"/>
          </p:cNvCxnSpPr>
          <p:nvPr/>
        </p:nvCxnSpPr>
        <p:spPr bwMode="auto">
          <a:xfrm>
            <a:off x="6298547" y="5470760"/>
            <a:ext cx="1646653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61" name="Rectangle 160">
            <a:extLst>
              <a:ext uri="{FF2B5EF4-FFF2-40B4-BE49-F238E27FC236}">
                <a16:creationId xmlns:a16="http://schemas.microsoft.com/office/drawing/2014/main" id="{CF9ED253-3334-223A-305B-9DFB25EBD004}"/>
              </a:ext>
            </a:extLst>
          </p:cNvPr>
          <p:cNvSpPr/>
          <p:nvPr/>
        </p:nvSpPr>
        <p:spPr bwMode="auto">
          <a:xfrm>
            <a:off x="7917895" y="5951035"/>
            <a:ext cx="614271" cy="29161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main</a:t>
            </a:r>
          </a:p>
        </p:txBody>
      </p:sp>
      <p:cxnSp>
        <p:nvCxnSpPr>
          <p:cNvPr id="162" name="Connecteur droit avec flèche 161">
            <a:extLst>
              <a:ext uri="{FF2B5EF4-FFF2-40B4-BE49-F238E27FC236}">
                <a16:creationId xmlns:a16="http://schemas.microsoft.com/office/drawing/2014/main" id="{9AFA8D46-E868-02CE-A33C-CE948C745F40}"/>
              </a:ext>
            </a:extLst>
          </p:cNvPr>
          <p:cNvCxnSpPr>
            <a:cxnSpLocks/>
            <a:stCxn id="161" idx="0"/>
            <a:endCxn id="169" idx="4"/>
          </p:cNvCxnSpPr>
          <p:nvPr/>
        </p:nvCxnSpPr>
        <p:spPr bwMode="auto">
          <a:xfrm flipH="1" flipV="1">
            <a:off x="8211555" y="5737114"/>
            <a:ext cx="13476" cy="213921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69" name="Ellipse 168">
            <a:extLst>
              <a:ext uri="{FF2B5EF4-FFF2-40B4-BE49-F238E27FC236}">
                <a16:creationId xmlns:a16="http://schemas.microsoft.com/office/drawing/2014/main" id="{DC811F5B-3D4D-F33A-4AF1-CD93B395C092}"/>
              </a:ext>
            </a:extLst>
          </p:cNvPr>
          <p:cNvSpPr/>
          <p:nvPr/>
        </p:nvSpPr>
        <p:spPr bwMode="auto">
          <a:xfrm>
            <a:off x="7945200" y="5204405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K</a:t>
            </a:r>
          </a:p>
        </p:txBody>
      </p:sp>
      <p:sp>
        <p:nvSpPr>
          <p:cNvPr id="176" name="Ellipse 175">
            <a:extLst>
              <a:ext uri="{FF2B5EF4-FFF2-40B4-BE49-F238E27FC236}">
                <a16:creationId xmlns:a16="http://schemas.microsoft.com/office/drawing/2014/main" id="{5761C966-7C2E-E654-2F84-960F7A63EB81}"/>
              </a:ext>
            </a:extLst>
          </p:cNvPr>
          <p:cNvSpPr/>
          <p:nvPr/>
        </p:nvSpPr>
        <p:spPr bwMode="auto">
          <a:xfrm>
            <a:off x="8714277" y="4548823"/>
            <a:ext cx="532709" cy="532709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H'</a:t>
            </a:r>
          </a:p>
        </p:txBody>
      </p:sp>
      <p:sp>
        <p:nvSpPr>
          <p:cNvPr id="177" name="Ellipse 176">
            <a:extLst>
              <a:ext uri="{FF2B5EF4-FFF2-40B4-BE49-F238E27FC236}">
                <a16:creationId xmlns:a16="http://schemas.microsoft.com/office/drawing/2014/main" id="{1CB030A6-5B56-F5E2-4994-0AB8CA589170}"/>
              </a:ext>
            </a:extLst>
          </p:cNvPr>
          <p:cNvSpPr/>
          <p:nvPr/>
        </p:nvSpPr>
        <p:spPr bwMode="auto">
          <a:xfrm>
            <a:off x="9462910" y="4548823"/>
            <a:ext cx="532709" cy="532709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I'</a:t>
            </a:r>
          </a:p>
        </p:txBody>
      </p:sp>
      <p:cxnSp>
        <p:nvCxnSpPr>
          <p:cNvPr id="178" name="Connecteur droit 177">
            <a:extLst>
              <a:ext uri="{FF2B5EF4-FFF2-40B4-BE49-F238E27FC236}">
                <a16:creationId xmlns:a16="http://schemas.microsoft.com/office/drawing/2014/main" id="{D645C858-269C-E274-5A71-84F5EFEC1887}"/>
              </a:ext>
            </a:extLst>
          </p:cNvPr>
          <p:cNvCxnSpPr>
            <a:cxnSpLocks/>
            <a:stCxn id="176" idx="6"/>
            <a:endCxn id="177" idx="2"/>
          </p:cNvCxnSpPr>
          <p:nvPr/>
        </p:nvCxnSpPr>
        <p:spPr bwMode="auto">
          <a:xfrm>
            <a:off x="9246986" y="4815178"/>
            <a:ext cx="215924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79" name="Connecteur : en arc 178">
            <a:extLst>
              <a:ext uri="{FF2B5EF4-FFF2-40B4-BE49-F238E27FC236}">
                <a16:creationId xmlns:a16="http://schemas.microsoft.com/office/drawing/2014/main" id="{2E09F995-06A4-E92B-CA1C-1BFC8B3D77A3}"/>
              </a:ext>
            </a:extLst>
          </p:cNvPr>
          <p:cNvCxnSpPr>
            <a:cxnSpLocks/>
            <a:stCxn id="169" idx="6"/>
            <a:endCxn id="176" idx="2"/>
          </p:cNvCxnSpPr>
          <p:nvPr/>
        </p:nvCxnSpPr>
        <p:spPr bwMode="auto">
          <a:xfrm flipV="1">
            <a:off x="8477909" y="4815178"/>
            <a:ext cx="236368" cy="655582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80" name="Connecteur droit avec flèche 179">
            <a:extLst>
              <a:ext uri="{FF2B5EF4-FFF2-40B4-BE49-F238E27FC236}">
                <a16:creationId xmlns:a16="http://schemas.microsoft.com/office/drawing/2014/main" id="{9FDA0408-2F00-AC37-05D1-439FA205B2CD}"/>
              </a:ext>
            </a:extLst>
          </p:cNvPr>
          <p:cNvCxnSpPr>
            <a:cxnSpLocks/>
            <a:stCxn id="181" idx="0"/>
            <a:endCxn id="177" idx="4"/>
          </p:cNvCxnSpPr>
          <p:nvPr/>
        </p:nvCxnSpPr>
        <p:spPr bwMode="auto">
          <a:xfrm flipV="1">
            <a:off x="9729265" y="5081532"/>
            <a:ext cx="0" cy="873996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81" name="Rectangle 180">
            <a:extLst>
              <a:ext uri="{FF2B5EF4-FFF2-40B4-BE49-F238E27FC236}">
                <a16:creationId xmlns:a16="http://schemas.microsoft.com/office/drawing/2014/main" id="{244D911B-B036-F9C3-74F5-2543F9DBCC23}"/>
              </a:ext>
            </a:extLst>
          </p:cNvPr>
          <p:cNvSpPr/>
          <p:nvPr/>
        </p:nvSpPr>
        <p:spPr bwMode="auto">
          <a:xfrm>
            <a:off x="9368429" y="5955528"/>
            <a:ext cx="721672" cy="291618"/>
          </a:xfrm>
          <a:prstGeom prst="rect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feat2</a:t>
            </a:r>
          </a:p>
        </p:txBody>
      </p:sp>
      <p:sp>
        <p:nvSpPr>
          <p:cNvPr id="183" name="Ellipse 182">
            <a:extLst>
              <a:ext uri="{FF2B5EF4-FFF2-40B4-BE49-F238E27FC236}">
                <a16:creationId xmlns:a16="http://schemas.microsoft.com/office/drawing/2014/main" id="{5077E0F6-7BB2-CFFE-6DC3-86904959DC05}"/>
              </a:ext>
            </a:extLst>
          </p:cNvPr>
          <p:cNvSpPr/>
          <p:nvPr/>
        </p:nvSpPr>
        <p:spPr bwMode="auto">
          <a:xfrm>
            <a:off x="6449087" y="4548823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F'</a:t>
            </a:r>
          </a:p>
        </p:txBody>
      </p:sp>
      <p:cxnSp>
        <p:nvCxnSpPr>
          <p:cNvPr id="184" name="Connecteur droit 183">
            <a:extLst>
              <a:ext uri="{FF2B5EF4-FFF2-40B4-BE49-F238E27FC236}">
                <a16:creationId xmlns:a16="http://schemas.microsoft.com/office/drawing/2014/main" id="{D5B14E4D-BE9B-F752-A867-D1527F87BDC4}"/>
              </a:ext>
            </a:extLst>
          </p:cNvPr>
          <p:cNvCxnSpPr>
            <a:cxnSpLocks/>
            <a:endCxn id="183" idx="2"/>
          </p:cNvCxnSpPr>
          <p:nvPr/>
        </p:nvCxnSpPr>
        <p:spPr bwMode="auto">
          <a:xfrm>
            <a:off x="6312024" y="4815178"/>
            <a:ext cx="137063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85" name="Ellipse 184">
            <a:extLst>
              <a:ext uri="{FF2B5EF4-FFF2-40B4-BE49-F238E27FC236}">
                <a16:creationId xmlns:a16="http://schemas.microsoft.com/office/drawing/2014/main" id="{B5F0541E-063A-BB3F-348F-3E94F7261CA1}"/>
              </a:ext>
            </a:extLst>
          </p:cNvPr>
          <p:cNvSpPr/>
          <p:nvPr/>
        </p:nvSpPr>
        <p:spPr bwMode="auto">
          <a:xfrm>
            <a:off x="7187953" y="4548823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G'</a:t>
            </a:r>
          </a:p>
        </p:txBody>
      </p:sp>
      <p:cxnSp>
        <p:nvCxnSpPr>
          <p:cNvPr id="186" name="Connecteur droit 185">
            <a:extLst>
              <a:ext uri="{FF2B5EF4-FFF2-40B4-BE49-F238E27FC236}">
                <a16:creationId xmlns:a16="http://schemas.microsoft.com/office/drawing/2014/main" id="{FC9B8CDA-1983-10EB-C2E7-B3A52DE3EB5A}"/>
              </a:ext>
            </a:extLst>
          </p:cNvPr>
          <p:cNvCxnSpPr>
            <a:cxnSpLocks/>
            <a:stCxn id="183" idx="6"/>
            <a:endCxn id="185" idx="2"/>
          </p:cNvCxnSpPr>
          <p:nvPr/>
        </p:nvCxnSpPr>
        <p:spPr bwMode="auto">
          <a:xfrm>
            <a:off x="6981796" y="4815178"/>
            <a:ext cx="20615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87" name="Connecteur : en arc 186">
            <a:extLst>
              <a:ext uri="{FF2B5EF4-FFF2-40B4-BE49-F238E27FC236}">
                <a16:creationId xmlns:a16="http://schemas.microsoft.com/office/drawing/2014/main" id="{89AD9A3A-E70A-CF9B-28E7-809349F505BE}"/>
              </a:ext>
            </a:extLst>
          </p:cNvPr>
          <p:cNvCxnSpPr>
            <a:cxnSpLocks/>
            <a:stCxn id="169" idx="2"/>
            <a:endCxn id="185" idx="6"/>
          </p:cNvCxnSpPr>
          <p:nvPr/>
        </p:nvCxnSpPr>
        <p:spPr bwMode="auto">
          <a:xfrm flipH="1" flipV="1">
            <a:off x="7720662" y="4815178"/>
            <a:ext cx="224538" cy="655582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93" name="Ellipse 192">
            <a:extLst>
              <a:ext uri="{FF2B5EF4-FFF2-40B4-BE49-F238E27FC236}">
                <a16:creationId xmlns:a16="http://schemas.microsoft.com/office/drawing/2014/main" id="{063473F1-BFA6-0283-31B7-B165ED528963}"/>
              </a:ext>
            </a:extLst>
          </p:cNvPr>
          <p:cNvSpPr/>
          <p:nvPr/>
        </p:nvSpPr>
        <p:spPr bwMode="auto">
          <a:xfrm>
            <a:off x="695400" y="5211348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A</a:t>
            </a:r>
          </a:p>
        </p:txBody>
      </p:sp>
      <p:sp>
        <p:nvSpPr>
          <p:cNvPr id="194" name="Ellipse 193">
            <a:extLst>
              <a:ext uri="{FF2B5EF4-FFF2-40B4-BE49-F238E27FC236}">
                <a16:creationId xmlns:a16="http://schemas.microsoft.com/office/drawing/2014/main" id="{EEB8B7B8-514C-AF09-E83D-1DF7E5565BC7}"/>
              </a:ext>
            </a:extLst>
          </p:cNvPr>
          <p:cNvSpPr/>
          <p:nvPr/>
        </p:nvSpPr>
        <p:spPr bwMode="auto">
          <a:xfrm>
            <a:off x="1439146" y="5211348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B</a:t>
            </a:r>
          </a:p>
        </p:txBody>
      </p:sp>
      <p:cxnSp>
        <p:nvCxnSpPr>
          <p:cNvPr id="195" name="Connecteur droit 194">
            <a:extLst>
              <a:ext uri="{FF2B5EF4-FFF2-40B4-BE49-F238E27FC236}">
                <a16:creationId xmlns:a16="http://schemas.microsoft.com/office/drawing/2014/main" id="{8EEB8CBB-A486-A52D-CD84-1634C2D78F83}"/>
              </a:ext>
            </a:extLst>
          </p:cNvPr>
          <p:cNvCxnSpPr>
            <a:cxnSpLocks/>
            <a:stCxn id="193" idx="6"/>
            <a:endCxn id="194" idx="2"/>
          </p:cNvCxnSpPr>
          <p:nvPr/>
        </p:nvCxnSpPr>
        <p:spPr bwMode="auto">
          <a:xfrm>
            <a:off x="1228109" y="5477703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96" name="Ellipse 195">
            <a:extLst>
              <a:ext uri="{FF2B5EF4-FFF2-40B4-BE49-F238E27FC236}">
                <a16:creationId xmlns:a16="http://schemas.microsoft.com/office/drawing/2014/main" id="{7B8760F2-201E-77C6-8EDC-584F34B9FFB5}"/>
              </a:ext>
            </a:extLst>
          </p:cNvPr>
          <p:cNvSpPr/>
          <p:nvPr/>
        </p:nvSpPr>
        <p:spPr bwMode="auto">
          <a:xfrm>
            <a:off x="2182892" y="5211348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C</a:t>
            </a:r>
          </a:p>
        </p:txBody>
      </p:sp>
      <p:cxnSp>
        <p:nvCxnSpPr>
          <p:cNvPr id="197" name="Connecteur droit 196">
            <a:extLst>
              <a:ext uri="{FF2B5EF4-FFF2-40B4-BE49-F238E27FC236}">
                <a16:creationId xmlns:a16="http://schemas.microsoft.com/office/drawing/2014/main" id="{1EB0DF48-E60D-78FB-B722-B7EB51C481A3}"/>
              </a:ext>
            </a:extLst>
          </p:cNvPr>
          <p:cNvCxnSpPr>
            <a:cxnSpLocks/>
            <a:stCxn id="194" idx="6"/>
            <a:endCxn id="196" idx="2"/>
          </p:cNvCxnSpPr>
          <p:nvPr/>
        </p:nvCxnSpPr>
        <p:spPr bwMode="auto">
          <a:xfrm>
            <a:off x="1971855" y="5477703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98" name="Ellipse 197">
            <a:extLst>
              <a:ext uri="{FF2B5EF4-FFF2-40B4-BE49-F238E27FC236}">
                <a16:creationId xmlns:a16="http://schemas.microsoft.com/office/drawing/2014/main" id="{863AB8B6-7AA4-6383-2A2B-FBF0DF840032}"/>
              </a:ext>
            </a:extLst>
          </p:cNvPr>
          <p:cNvSpPr/>
          <p:nvPr/>
        </p:nvSpPr>
        <p:spPr bwMode="auto">
          <a:xfrm>
            <a:off x="2928277" y="4548823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E'</a:t>
            </a:r>
          </a:p>
        </p:txBody>
      </p:sp>
      <p:sp>
        <p:nvSpPr>
          <p:cNvPr id="199" name="Ellipse 198">
            <a:extLst>
              <a:ext uri="{FF2B5EF4-FFF2-40B4-BE49-F238E27FC236}">
                <a16:creationId xmlns:a16="http://schemas.microsoft.com/office/drawing/2014/main" id="{4851BDC1-528A-0D4C-978B-7D128DCD29AB}"/>
              </a:ext>
            </a:extLst>
          </p:cNvPr>
          <p:cNvSpPr/>
          <p:nvPr/>
        </p:nvSpPr>
        <p:spPr bwMode="auto">
          <a:xfrm>
            <a:off x="3672023" y="4548823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F'</a:t>
            </a:r>
          </a:p>
        </p:txBody>
      </p:sp>
      <p:cxnSp>
        <p:nvCxnSpPr>
          <p:cNvPr id="200" name="Connecteur droit 199">
            <a:extLst>
              <a:ext uri="{FF2B5EF4-FFF2-40B4-BE49-F238E27FC236}">
                <a16:creationId xmlns:a16="http://schemas.microsoft.com/office/drawing/2014/main" id="{F6526CA3-C57F-A386-BF70-7FD3665161C4}"/>
              </a:ext>
            </a:extLst>
          </p:cNvPr>
          <p:cNvCxnSpPr>
            <a:cxnSpLocks/>
            <a:stCxn id="198" idx="6"/>
            <a:endCxn id="199" idx="2"/>
          </p:cNvCxnSpPr>
          <p:nvPr/>
        </p:nvCxnSpPr>
        <p:spPr bwMode="auto">
          <a:xfrm>
            <a:off x="3460986" y="4815178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01" name="Ellipse 200">
            <a:extLst>
              <a:ext uri="{FF2B5EF4-FFF2-40B4-BE49-F238E27FC236}">
                <a16:creationId xmlns:a16="http://schemas.microsoft.com/office/drawing/2014/main" id="{F2F42039-FF33-65F1-C4D5-D2E2A5119F47}"/>
              </a:ext>
            </a:extLst>
          </p:cNvPr>
          <p:cNvSpPr/>
          <p:nvPr/>
        </p:nvSpPr>
        <p:spPr bwMode="auto">
          <a:xfrm>
            <a:off x="4410889" y="4548823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G'</a:t>
            </a:r>
          </a:p>
        </p:txBody>
      </p:sp>
      <p:cxnSp>
        <p:nvCxnSpPr>
          <p:cNvPr id="202" name="Connecteur droit 201">
            <a:extLst>
              <a:ext uri="{FF2B5EF4-FFF2-40B4-BE49-F238E27FC236}">
                <a16:creationId xmlns:a16="http://schemas.microsoft.com/office/drawing/2014/main" id="{0F1F9F8B-F8DD-5AFA-19D7-16B77A96AE49}"/>
              </a:ext>
            </a:extLst>
          </p:cNvPr>
          <p:cNvCxnSpPr>
            <a:cxnSpLocks/>
            <a:stCxn id="199" idx="6"/>
            <a:endCxn id="201" idx="2"/>
          </p:cNvCxnSpPr>
          <p:nvPr/>
        </p:nvCxnSpPr>
        <p:spPr bwMode="auto">
          <a:xfrm>
            <a:off x="4204732" y="4815178"/>
            <a:ext cx="20615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03" name="Connecteur : en arc 202">
            <a:extLst>
              <a:ext uri="{FF2B5EF4-FFF2-40B4-BE49-F238E27FC236}">
                <a16:creationId xmlns:a16="http://schemas.microsoft.com/office/drawing/2014/main" id="{DAF9F5B8-1ABC-D19B-A756-A6E51530E8CE}"/>
              </a:ext>
            </a:extLst>
          </p:cNvPr>
          <p:cNvCxnSpPr>
            <a:cxnSpLocks/>
            <a:stCxn id="196" idx="6"/>
            <a:endCxn id="198" idx="2"/>
          </p:cNvCxnSpPr>
          <p:nvPr/>
        </p:nvCxnSpPr>
        <p:spPr bwMode="auto">
          <a:xfrm flipV="1">
            <a:off x="2715601" y="4815178"/>
            <a:ext cx="212676" cy="662525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04" name="Connecteur : en arc 203">
            <a:extLst>
              <a:ext uri="{FF2B5EF4-FFF2-40B4-BE49-F238E27FC236}">
                <a16:creationId xmlns:a16="http://schemas.microsoft.com/office/drawing/2014/main" id="{EF1F9F81-E048-777C-C3F1-972EA834B26D}"/>
              </a:ext>
            </a:extLst>
          </p:cNvPr>
          <p:cNvCxnSpPr>
            <a:cxnSpLocks/>
            <a:stCxn id="206" idx="2"/>
            <a:endCxn id="201" idx="6"/>
          </p:cNvCxnSpPr>
          <p:nvPr/>
        </p:nvCxnSpPr>
        <p:spPr bwMode="auto">
          <a:xfrm flipH="1" flipV="1">
            <a:off x="4943598" y="4815178"/>
            <a:ext cx="247782" cy="660075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05" name="Connecteur droit 204">
            <a:extLst>
              <a:ext uri="{FF2B5EF4-FFF2-40B4-BE49-F238E27FC236}">
                <a16:creationId xmlns:a16="http://schemas.microsoft.com/office/drawing/2014/main" id="{B00E3E45-0448-563B-656B-7B467CA6F817}"/>
              </a:ext>
            </a:extLst>
          </p:cNvPr>
          <p:cNvCxnSpPr>
            <a:cxnSpLocks/>
            <a:stCxn id="196" idx="6"/>
            <a:endCxn id="206" idx="2"/>
          </p:cNvCxnSpPr>
          <p:nvPr/>
        </p:nvCxnSpPr>
        <p:spPr bwMode="auto">
          <a:xfrm flipV="1">
            <a:off x="2715601" y="5475253"/>
            <a:ext cx="2475779" cy="245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06" name="Ellipse 205">
            <a:extLst>
              <a:ext uri="{FF2B5EF4-FFF2-40B4-BE49-F238E27FC236}">
                <a16:creationId xmlns:a16="http://schemas.microsoft.com/office/drawing/2014/main" id="{9844F910-EA1A-65B8-0795-0AD55303E62B}"/>
              </a:ext>
            </a:extLst>
          </p:cNvPr>
          <p:cNvSpPr/>
          <p:nvPr/>
        </p:nvSpPr>
        <p:spPr bwMode="auto">
          <a:xfrm>
            <a:off x="5191380" y="5208898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K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504E4292-CAFC-EADF-FC67-F0FAD601CB04}"/>
              </a:ext>
            </a:extLst>
          </p:cNvPr>
          <p:cNvSpPr/>
          <p:nvPr/>
        </p:nvSpPr>
        <p:spPr bwMode="auto">
          <a:xfrm>
            <a:off x="5150598" y="5955528"/>
            <a:ext cx="614271" cy="29161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main</a:t>
            </a:r>
          </a:p>
        </p:txBody>
      </p:sp>
      <p:cxnSp>
        <p:nvCxnSpPr>
          <p:cNvPr id="208" name="Connecteur droit avec flèche 207">
            <a:extLst>
              <a:ext uri="{FF2B5EF4-FFF2-40B4-BE49-F238E27FC236}">
                <a16:creationId xmlns:a16="http://schemas.microsoft.com/office/drawing/2014/main" id="{473FAAFF-7599-05F2-C009-C0798F95D43B}"/>
              </a:ext>
            </a:extLst>
          </p:cNvPr>
          <p:cNvCxnSpPr>
            <a:cxnSpLocks/>
            <a:stCxn id="207" idx="0"/>
            <a:endCxn id="206" idx="4"/>
          </p:cNvCxnSpPr>
          <p:nvPr/>
        </p:nvCxnSpPr>
        <p:spPr bwMode="auto">
          <a:xfrm flipV="1">
            <a:off x="5457734" y="5741607"/>
            <a:ext cx="1" cy="213921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137223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0C06195-3FDA-13CF-479E-704C1F109461}"/>
              </a:ext>
            </a:extLst>
          </p:cNvPr>
          <p:cNvSpPr/>
          <p:nvPr/>
        </p:nvSpPr>
        <p:spPr bwMode="auto">
          <a:xfrm>
            <a:off x="609600" y="1263513"/>
            <a:ext cx="8222704" cy="246435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err="1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gitlab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342CE68-E4D2-5554-25C6-7C057FA0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Bob pousse sa branche de travail </a:t>
            </a:r>
            <a:r>
              <a:rPr lang="fr-FR" b="1" dirty="0">
                <a:solidFill>
                  <a:schemeClr val="accent4"/>
                </a:solidFill>
                <a:latin typeface="Consolas" panose="020B0609020204030204" pitchFamily="49" charset="0"/>
              </a:rPr>
              <a:t>feat2</a:t>
            </a:r>
            <a:r>
              <a:rPr lang="fr-FR" dirty="0"/>
              <a:t> sur </a:t>
            </a:r>
            <a:r>
              <a:rPr lang="fr-FR" b="1" dirty="0" err="1">
                <a:latin typeface="Consolas" panose="020B0609020204030204" pitchFamily="49" charset="0"/>
              </a:rPr>
              <a:t>gitlab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176428E-9F7B-CBC9-C155-8D485866C6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F788E-EE6C-43D1-A064-4469D28F825B}" type="slidenum">
              <a:rPr lang="fr-FR" altLang="fr-FR" smtClean="0"/>
              <a:pPr/>
              <a:t>23</a:t>
            </a:fld>
            <a:endParaRPr lang="fr-FR" alt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E3B38A-1287-9565-5AE8-1D5D7039B0D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8E0BA6B-E830-47A1-B947-87A499F4EC31}" type="datetime11">
              <a:rPr lang="fr-FR" smtClean="0"/>
              <a:t>10:06:31</a:t>
            </a:fld>
            <a:endParaRPr lang="fr-FR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9A29CEC-9131-95F1-B68D-2ACC5C28B182}"/>
              </a:ext>
            </a:extLst>
          </p:cNvPr>
          <p:cNvSpPr/>
          <p:nvPr/>
        </p:nvSpPr>
        <p:spPr bwMode="auto">
          <a:xfrm>
            <a:off x="629841" y="3861048"/>
            <a:ext cx="5293489" cy="246435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Alice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5F6EF25-ECA8-2B04-AA99-794FD2A602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2024-2025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35E9356-25B9-B5ED-13EF-09FFAD7E69B0}"/>
              </a:ext>
            </a:extLst>
          </p:cNvPr>
          <p:cNvSpPr/>
          <p:nvPr/>
        </p:nvSpPr>
        <p:spPr bwMode="auto">
          <a:xfrm>
            <a:off x="6268673" y="3861048"/>
            <a:ext cx="5313728" cy="246435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Bob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9B7C1B76-B7BA-18C4-BA0F-DD9C263A8D50}"/>
              </a:ext>
            </a:extLst>
          </p:cNvPr>
          <p:cNvSpPr/>
          <p:nvPr/>
        </p:nvSpPr>
        <p:spPr bwMode="auto">
          <a:xfrm>
            <a:off x="675158" y="2613813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A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FC81391F-2017-8043-7938-5561687A5408}"/>
              </a:ext>
            </a:extLst>
          </p:cNvPr>
          <p:cNvSpPr/>
          <p:nvPr/>
        </p:nvSpPr>
        <p:spPr bwMode="auto">
          <a:xfrm>
            <a:off x="1418904" y="2613813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B</a:t>
            </a: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304014C3-C066-4EC2-3A4F-A2FF430FC542}"/>
              </a:ext>
            </a:extLst>
          </p:cNvPr>
          <p:cNvCxnSpPr>
            <a:cxnSpLocks/>
            <a:stCxn id="26" idx="6"/>
            <a:endCxn id="27" idx="2"/>
          </p:cNvCxnSpPr>
          <p:nvPr/>
        </p:nvCxnSpPr>
        <p:spPr bwMode="auto">
          <a:xfrm>
            <a:off x="1207867" y="2880168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9" name="Ellipse 28">
            <a:extLst>
              <a:ext uri="{FF2B5EF4-FFF2-40B4-BE49-F238E27FC236}">
                <a16:creationId xmlns:a16="http://schemas.microsoft.com/office/drawing/2014/main" id="{F5622CA1-66F0-BB04-2704-4ADF3271C58B}"/>
              </a:ext>
            </a:extLst>
          </p:cNvPr>
          <p:cNvSpPr/>
          <p:nvPr/>
        </p:nvSpPr>
        <p:spPr bwMode="auto">
          <a:xfrm>
            <a:off x="2162650" y="2613813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C</a:t>
            </a: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6B93FD05-AD0A-DD8B-9418-F475E225942F}"/>
              </a:ext>
            </a:extLst>
          </p:cNvPr>
          <p:cNvCxnSpPr>
            <a:cxnSpLocks/>
            <a:stCxn id="27" idx="6"/>
            <a:endCxn id="29" idx="2"/>
          </p:cNvCxnSpPr>
          <p:nvPr/>
        </p:nvCxnSpPr>
        <p:spPr bwMode="auto">
          <a:xfrm>
            <a:off x="1951613" y="2880168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585AA170-1C41-4AEB-76DD-C0E6F710E86E}"/>
              </a:ext>
            </a:extLst>
          </p:cNvPr>
          <p:cNvSpPr/>
          <p:nvPr/>
        </p:nvSpPr>
        <p:spPr bwMode="auto">
          <a:xfrm>
            <a:off x="5135900" y="3357993"/>
            <a:ext cx="614271" cy="29161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main</a:t>
            </a: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494676A6-4D00-0017-5B71-D29B65A6F4CC}"/>
              </a:ext>
            </a:extLst>
          </p:cNvPr>
          <p:cNvCxnSpPr>
            <a:cxnSpLocks/>
            <a:stCxn id="31" idx="0"/>
            <a:endCxn id="9" idx="4"/>
          </p:cNvCxnSpPr>
          <p:nvPr/>
        </p:nvCxnSpPr>
        <p:spPr bwMode="auto">
          <a:xfrm flipV="1">
            <a:off x="5443036" y="3144072"/>
            <a:ext cx="1" cy="213921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1" name="Ellipse 20">
            <a:extLst>
              <a:ext uri="{FF2B5EF4-FFF2-40B4-BE49-F238E27FC236}">
                <a16:creationId xmlns:a16="http://schemas.microsoft.com/office/drawing/2014/main" id="{BC8CDE2B-2EA1-9959-BACB-C3EB8621D17C}"/>
              </a:ext>
            </a:extLst>
          </p:cNvPr>
          <p:cNvSpPr/>
          <p:nvPr/>
        </p:nvSpPr>
        <p:spPr bwMode="auto">
          <a:xfrm>
            <a:off x="2928277" y="1939410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E'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84490F3F-20D8-7F2A-49C8-15DE2BAA290F}"/>
              </a:ext>
            </a:extLst>
          </p:cNvPr>
          <p:cNvSpPr/>
          <p:nvPr/>
        </p:nvSpPr>
        <p:spPr bwMode="auto">
          <a:xfrm>
            <a:off x="3672023" y="1939410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F'</a:t>
            </a: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8C7E1064-F8C7-4C26-B5D4-7F266556C685}"/>
              </a:ext>
            </a:extLst>
          </p:cNvPr>
          <p:cNvCxnSpPr>
            <a:cxnSpLocks/>
            <a:stCxn id="21" idx="6"/>
            <a:endCxn id="24" idx="2"/>
          </p:cNvCxnSpPr>
          <p:nvPr/>
        </p:nvCxnSpPr>
        <p:spPr bwMode="auto">
          <a:xfrm>
            <a:off x="3460986" y="2205765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4" name="Ellipse 33">
            <a:extLst>
              <a:ext uri="{FF2B5EF4-FFF2-40B4-BE49-F238E27FC236}">
                <a16:creationId xmlns:a16="http://schemas.microsoft.com/office/drawing/2014/main" id="{1139180A-4004-9B5F-7FBB-F3581B009AD4}"/>
              </a:ext>
            </a:extLst>
          </p:cNvPr>
          <p:cNvSpPr/>
          <p:nvPr/>
        </p:nvSpPr>
        <p:spPr bwMode="auto">
          <a:xfrm>
            <a:off x="4410889" y="1939410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G'</a:t>
            </a:r>
          </a:p>
        </p:txBody>
      </p: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FCDA2B23-B6DE-4F1A-4C41-68CF4CACE412}"/>
              </a:ext>
            </a:extLst>
          </p:cNvPr>
          <p:cNvCxnSpPr>
            <a:cxnSpLocks/>
            <a:stCxn id="24" idx="6"/>
            <a:endCxn id="34" idx="2"/>
          </p:cNvCxnSpPr>
          <p:nvPr/>
        </p:nvCxnSpPr>
        <p:spPr bwMode="auto">
          <a:xfrm>
            <a:off x="4204732" y="2205765"/>
            <a:ext cx="20615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9" name="Connecteur : en arc 38">
            <a:extLst>
              <a:ext uri="{FF2B5EF4-FFF2-40B4-BE49-F238E27FC236}">
                <a16:creationId xmlns:a16="http://schemas.microsoft.com/office/drawing/2014/main" id="{F07CD99C-AA4F-4286-98B0-40809AE65073}"/>
              </a:ext>
            </a:extLst>
          </p:cNvPr>
          <p:cNvCxnSpPr>
            <a:cxnSpLocks/>
            <a:stCxn id="29" idx="6"/>
            <a:endCxn id="21" idx="2"/>
          </p:cNvCxnSpPr>
          <p:nvPr/>
        </p:nvCxnSpPr>
        <p:spPr bwMode="auto">
          <a:xfrm flipV="1">
            <a:off x="2695359" y="2205765"/>
            <a:ext cx="232918" cy="674403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" name="Ellipse 8">
            <a:extLst>
              <a:ext uri="{FF2B5EF4-FFF2-40B4-BE49-F238E27FC236}">
                <a16:creationId xmlns:a16="http://schemas.microsoft.com/office/drawing/2014/main" id="{63B87C5D-0FC4-353D-8EBB-9EE27AE5606C}"/>
              </a:ext>
            </a:extLst>
          </p:cNvPr>
          <p:cNvSpPr/>
          <p:nvPr/>
        </p:nvSpPr>
        <p:spPr bwMode="auto">
          <a:xfrm>
            <a:off x="5176682" y="2611363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K</a:t>
            </a:r>
          </a:p>
        </p:txBody>
      </p:sp>
      <p:cxnSp>
        <p:nvCxnSpPr>
          <p:cNvPr id="10" name="Connecteur : en arc 9">
            <a:extLst>
              <a:ext uri="{FF2B5EF4-FFF2-40B4-BE49-F238E27FC236}">
                <a16:creationId xmlns:a16="http://schemas.microsoft.com/office/drawing/2014/main" id="{3071A199-60A9-3E31-B2F3-CE72CC072B98}"/>
              </a:ext>
            </a:extLst>
          </p:cNvPr>
          <p:cNvCxnSpPr>
            <a:cxnSpLocks/>
            <a:stCxn id="9" idx="2"/>
            <a:endCxn id="34" idx="6"/>
          </p:cNvCxnSpPr>
          <p:nvPr/>
        </p:nvCxnSpPr>
        <p:spPr bwMode="auto">
          <a:xfrm flipH="1" flipV="1">
            <a:off x="4943598" y="2205765"/>
            <a:ext cx="233084" cy="671953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5D1FD31-7644-7018-EF93-77D74CDD077A}"/>
              </a:ext>
            </a:extLst>
          </p:cNvPr>
          <p:cNvCxnSpPr>
            <a:cxnSpLocks/>
            <a:stCxn id="29" idx="6"/>
            <a:endCxn id="9" idx="2"/>
          </p:cNvCxnSpPr>
          <p:nvPr/>
        </p:nvCxnSpPr>
        <p:spPr bwMode="auto">
          <a:xfrm flipV="1">
            <a:off x="2695359" y="2877718"/>
            <a:ext cx="2481323" cy="245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59" name="Connecteur droit 158">
            <a:extLst>
              <a:ext uri="{FF2B5EF4-FFF2-40B4-BE49-F238E27FC236}">
                <a16:creationId xmlns:a16="http://schemas.microsoft.com/office/drawing/2014/main" id="{829AD44B-2D4B-84D2-05D8-ED6C74A0A394}"/>
              </a:ext>
            </a:extLst>
          </p:cNvPr>
          <p:cNvCxnSpPr>
            <a:cxnSpLocks/>
            <a:endCxn id="169" idx="2"/>
          </p:cNvCxnSpPr>
          <p:nvPr/>
        </p:nvCxnSpPr>
        <p:spPr bwMode="auto">
          <a:xfrm>
            <a:off x="6298547" y="5470760"/>
            <a:ext cx="1646653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61" name="Rectangle 160">
            <a:extLst>
              <a:ext uri="{FF2B5EF4-FFF2-40B4-BE49-F238E27FC236}">
                <a16:creationId xmlns:a16="http://schemas.microsoft.com/office/drawing/2014/main" id="{CF9ED253-3334-223A-305B-9DFB25EBD004}"/>
              </a:ext>
            </a:extLst>
          </p:cNvPr>
          <p:cNvSpPr/>
          <p:nvPr/>
        </p:nvSpPr>
        <p:spPr bwMode="auto">
          <a:xfrm>
            <a:off x="7917895" y="5951035"/>
            <a:ext cx="614271" cy="29161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main</a:t>
            </a:r>
          </a:p>
        </p:txBody>
      </p:sp>
      <p:cxnSp>
        <p:nvCxnSpPr>
          <p:cNvPr id="162" name="Connecteur droit avec flèche 161">
            <a:extLst>
              <a:ext uri="{FF2B5EF4-FFF2-40B4-BE49-F238E27FC236}">
                <a16:creationId xmlns:a16="http://schemas.microsoft.com/office/drawing/2014/main" id="{9AFA8D46-E868-02CE-A33C-CE948C745F40}"/>
              </a:ext>
            </a:extLst>
          </p:cNvPr>
          <p:cNvCxnSpPr>
            <a:cxnSpLocks/>
            <a:stCxn id="161" idx="0"/>
            <a:endCxn id="169" idx="4"/>
          </p:cNvCxnSpPr>
          <p:nvPr/>
        </p:nvCxnSpPr>
        <p:spPr bwMode="auto">
          <a:xfrm flipH="1" flipV="1">
            <a:off x="8211555" y="5737114"/>
            <a:ext cx="13476" cy="213921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69" name="Ellipse 168">
            <a:extLst>
              <a:ext uri="{FF2B5EF4-FFF2-40B4-BE49-F238E27FC236}">
                <a16:creationId xmlns:a16="http://schemas.microsoft.com/office/drawing/2014/main" id="{DC811F5B-3D4D-F33A-4AF1-CD93B395C092}"/>
              </a:ext>
            </a:extLst>
          </p:cNvPr>
          <p:cNvSpPr/>
          <p:nvPr/>
        </p:nvSpPr>
        <p:spPr bwMode="auto">
          <a:xfrm>
            <a:off x="7945200" y="5204405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K</a:t>
            </a:r>
          </a:p>
        </p:txBody>
      </p:sp>
      <p:sp>
        <p:nvSpPr>
          <p:cNvPr id="176" name="Ellipse 175">
            <a:extLst>
              <a:ext uri="{FF2B5EF4-FFF2-40B4-BE49-F238E27FC236}">
                <a16:creationId xmlns:a16="http://schemas.microsoft.com/office/drawing/2014/main" id="{5761C966-7C2E-E654-2F84-960F7A63EB81}"/>
              </a:ext>
            </a:extLst>
          </p:cNvPr>
          <p:cNvSpPr/>
          <p:nvPr/>
        </p:nvSpPr>
        <p:spPr bwMode="auto">
          <a:xfrm>
            <a:off x="8714277" y="4548823"/>
            <a:ext cx="532709" cy="532709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H'</a:t>
            </a:r>
          </a:p>
        </p:txBody>
      </p:sp>
      <p:sp>
        <p:nvSpPr>
          <p:cNvPr id="177" name="Ellipse 176">
            <a:extLst>
              <a:ext uri="{FF2B5EF4-FFF2-40B4-BE49-F238E27FC236}">
                <a16:creationId xmlns:a16="http://schemas.microsoft.com/office/drawing/2014/main" id="{1CB030A6-5B56-F5E2-4994-0AB8CA589170}"/>
              </a:ext>
            </a:extLst>
          </p:cNvPr>
          <p:cNvSpPr/>
          <p:nvPr/>
        </p:nvSpPr>
        <p:spPr bwMode="auto">
          <a:xfrm>
            <a:off x="9462910" y="4548823"/>
            <a:ext cx="532709" cy="532709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I'</a:t>
            </a:r>
          </a:p>
        </p:txBody>
      </p:sp>
      <p:cxnSp>
        <p:nvCxnSpPr>
          <p:cNvPr id="178" name="Connecteur droit 177">
            <a:extLst>
              <a:ext uri="{FF2B5EF4-FFF2-40B4-BE49-F238E27FC236}">
                <a16:creationId xmlns:a16="http://schemas.microsoft.com/office/drawing/2014/main" id="{D645C858-269C-E274-5A71-84F5EFEC1887}"/>
              </a:ext>
            </a:extLst>
          </p:cNvPr>
          <p:cNvCxnSpPr>
            <a:cxnSpLocks/>
            <a:stCxn id="176" idx="6"/>
            <a:endCxn id="177" idx="2"/>
          </p:cNvCxnSpPr>
          <p:nvPr/>
        </p:nvCxnSpPr>
        <p:spPr bwMode="auto">
          <a:xfrm>
            <a:off x="9246986" y="4815178"/>
            <a:ext cx="215924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79" name="Connecteur : en arc 178">
            <a:extLst>
              <a:ext uri="{FF2B5EF4-FFF2-40B4-BE49-F238E27FC236}">
                <a16:creationId xmlns:a16="http://schemas.microsoft.com/office/drawing/2014/main" id="{2E09F995-06A4-E92B-CA1C-1BFC8B3D77A3}"/>
              </a:ext>
            </a:extLst>
          </p:cNvPr>
          <p:cNvCxnSpPr>
            <a:cxnSpLocks/>
            <a:stCxn id="169" idx="6"/>
            <a:endCxn id="176" idx="2"/>
          </p:cNvCxnSpPr>
          <p:nvPr/>
        </p:nvCxnSpPr>
        <p:spPr bwMode="auto">
          <a:xfrm flipV="1">
            <a:off x="8477909" y="4815178"/>
            <a:ext cx="236368" cy="655582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80" name="Connecteur droit avec flèche 179">
            <a:extLst>
              <a:ext uri="{FF2B5EF4-FFF2-40B4-BE49-F238E27FC236}">
                <a16:creationId xmlns:a16="http://schemas.microsoft.com/office/drawing/2014/main" id="{9FDA0408-2F00-AC37-05D1-439FA205B2CD}"/>
              </a:ext>
            </a:extLst>
          </p:cNvPr>
          <p:cNvCxnSpPr>
            <a:cxnSpLocks/>
            <a:stCxn id="181" idx="0"/>
            <a:endCxn id="177" idx="4"/>
          </p:cNvCxnSpPr>
          <p:nvPr/>
        </p:nvCxnSpPr>
        <p:spPr bwMode="auto">
          <a:xfrm flipV="1">
            <a:off x="9729265" y="5081532"/>
            <a:ext cx="0" cy="873996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81" name="Rectangle 180">
            <a:extLst>
              <a:ext uri="{FF2B5EF4-FFF2-40B4-BE49-F238E27FC236}">
                <a16:creationId xmlns:a16="http://schemas.microsoft.com/office/drawing/2014/main" id="{244D911B-B036-F9C3-74F5-2543F9DBCC23}"/>
              </a:ext>
            </a:extLst>
          </p:cNvPr>
          <p:cNvSpPr/>
          <p:nvPr/>
        </p:nvSpPr>
        <p:spPr bwMode="auto">
          <a:xfrm>
            <a:off x="9368429" y="5955528"/>
            <a:ext cx="721672" cy="291618"/>
          </a:xfrm>
          <a:prstGeom prst="rect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feat2</a:t>
            </a:r>
          </a:p>
        </p:txBody>
      </p:sp>
      <p:sp>
        <p:nvSpPr>
          <p:cNvPr id="183" name="Ellipse 182">
            <a:extLst>
              <a:ext uri="{FF2B5EF4-FFF2-40B4-BE49-F238E27FC236}">
                <a16:creationId xmlns:a16="http://schemas.microsoft.com/office/drawing/2014/main" id="{5077E0F6-7BB2-CFFE-6DC3-86904959DC05}"/>
              </a:ext>
            </a:extLst>
          </p:cNvPr>
          <p:cNvSpPr/>
          <p:nvPr/>
        </p:nvSpPr>
        <p:spPr bwMode="auto">
          <a:xfrm>
            <a:off x="6449087" y="4548823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F'</a:t>
            </a:r>
          </a:p>
        </p:txBody>
      </p:sp>
      <p:cxnSp>
        <p:nvCxnSpPr>
          <p:cNvPr id="184" name="Connecteur droit 183">
            <a:extLst>
              <a:ext uri="{FF2B5EF4-FFF2-40B4-BE49-F238E27FC236}">
                <a16:creationId xmlns:a16="http://schemas.microsoft.com/office/drawing/2014/main" id="{D5B14E4D-BE9B-F752-A867-D1527F87BDC4}"/>
              </a:ext>
            </a:extLst>
          </p:cNvPr>
          <p:cNvCxnSpPr>
            <a:cxnSpLocks/>
            <a:endCxn id="183" idx="2"/>
          </p:cNvCxnSpPr>
          <p:nvPr/>
        </p:nvCxnSpPr>
        <p:spPr bwMode="auto">
          <a:xfrm>
            <a:off x="6312024" y="4815178"/>
            <a:ext cx="137063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85" name="Ellipse 184">
            <a:extLst>
              <a:ext uri="{FF2B5EF4-FFF2-40B4-BE49-F238E27FC236}">
                <a16:creationId xmlns:a16="http://schemas.microsoft.com/office/drawing/2014/main" id="{B5F0541E-063A-BB3F-348F-3E94F7261CA1}"/>
              </a:ext>
            </a:extLst>
          </p:cNvPr>
          <p:cNvSpPr/>
          <p:nvPr/>
        </p:nvSpPr>
        <p:spPr bwMode="auto">
          <a:xfrm>
            <a:off x="7187953" y="4548823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G'</a:t>
            </a:r>
          </a:p>
        </p:txBody>
      </p:sp>
      <p:cxnSp>
        <p:nvCxnSpPr>
          <p:cNvPr id="186" name="Connecteur droit 185">
            <a:extLst>
              <a:ext uri="{FF2B5EF4-FFF2-40B4-BE49-F238E27FC236}">
                <a16:creationId xmlns:a16="http://schemas.microsoft.com/office/drawing/2014/main" id="{FC9B8CDA-1983-10EB-C2E7-B3A52DE3EB5A}"/>
              </a:ext>
            </a:extLst>
          </p:cNvPr>
          <p:cNvCxnSpPr>
            <a:cxnSpLocks/>
            <a:stCxn id="183" idx="6"/>
            <a:endCxn id="185" idx="2"/>
          </p:cNvCxnSpPr>
          <p:nvPr/>
        </p:nvCxnSpPr>
        <p:spPr bwMode="auto">
          <a:xfrm>
            <a:off x="6981796" y="4815178"/>
            <a:ext cx="20615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87" name="Connecteur : en arc 186">
            <a:extLst>
              <a:ext uri="{FF2B5EF4-FFF2-40B4-BE49-F238E27FC236}">
                <a16:creationId xmlns:a16="http://schemas.microsoft.com/office/drawing/2014/main" id="{89AD9A3A-E70A-CF9B-28E7-809349F505BE}"/>
              </a:ext>
            </a:extLst>
          </p:cNvPr>
          <p:cNvCxnSpPr>
            <a:cxnSpLocks/>
            <a:stCxn id="169" idx="2"/>
            <a:endCxn id="185" idx="6"/>
          </p:cNvCxnSpPr>
          <p:nvPr/>
        </p:nvCxnSpPr>
        <p:spPr bwMode="auto">
          <a:xfrm flipH="1" flipV="1">
            <a:off x="7720662" y="4815178"/>
            <a:ext cx="224538" cy="655582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93" name="Ellipse 192">
            <a:extLst>
              <a:ext uri="{FF2B5EF4-FFF2-40B4-BE49-F238E27FC236}">
                <a16:creationId xmlns:a16="http://schemas.microsoft.com/office/drawing/2014/main" id="{063473F1-BFA6-0283-31B7-B165ED528963}"/>
              </a:ext>
            </a:extLst>
          </p:cNvPr>
          <p:cNvSpPr/>
          <p:nvPr/>
        </p:nvSpPr>
        <p:spPr bwMode="auto">
          <a:xfrm>
            <a:off x="695400" y="5211348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A</a:t>
            </a:r>
          </a:p>
        </p:txBody>
      </p:sp>
      <p:sp>
        <p:nvSpPr>
          <p:cNvPr id="194" name="Ellipse 193">
            <a:extLst>
              <a:ext uri="{FF2B5EF4-FFF2-40B4-BE49-F238E27FC236}">
                <a16:creationId xmlns:a16="http://schemas.microsoft.com/office/drawing/2014/main" id="{EEB8B7B8-514C-AF09-E83D-1DF7E5565BC7}"/>
              </a:ext>
            </a:extLst>
          </p:cNvPr>
          <p:cNvSpPr/>
          <p:nvPr/>
        </p:nvSpPr>
        <p:spPr bwMode="auto">
          <a:xfrm>
            <a:off x="1439146" y="5211348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B</a:t>
            </a:r>
          </a:p>
        </p:txBody>
      </p:sp>
      <p:cxnSp>
        <p:nvCxnSpPr>
          <p:cNvPr id="195" name="Connecteur droit 194">
            <a:extLst>
              <a:ext uri="{FF2B5EF4-FFF2-40B4-BE49-F238E27FC236}">
                <a16:creationId xmlns:a16="http://schemas.microsoft.com/office/drawing/2014/main" id="{8EEB8CBB-A486-A52D-CD84-1634C2D78F83}"/>
              </a:ext>
            </a:extLst>
          </p:cNvPr>
          <p:cNvCxnSpPr>
            <a:cxnSpLocks/>
            <a:stCxn id="193" idx="6"/>
            <a:endCxn id="194" idx="2"/>
          </p:cNvCxnSpPr>
          <p:nvPr/>
        </p:nvCxnSpPr>
        <p:spPr bwMode="auto">
          <a:xfrm>
            <a:off x="1228109" y="5477703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96" name="Ellipse 195">
            <a:extLst>
              <a:ext uri="{FF2B5EF4-FFF2-40B4-BE49-F238E27FC236}">
                <a16:creationId xmlns:a16="http://schemas.microsoft.com/office/drawing/2014/main" id="{7B8760F2-201E-77C6-8EDC-584F34B9FFB5}"/>
              </a:ext>
            </a:extLst>
          </p:cNvPr>
          <p:cNvSpPr/>
          <p:nvPr/>
        </p:nvSpPr>
        <p:spPr bwMode="auto">
          <a:xfrm>
            <a:off x="2182892" y="5211348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C</a:t>
            </a:r>
          </a:p>
        </p:txBody>
      </p:sp>
      <p:cxnSp>
        <p:nvCxnSpPr>
          <p:cNvPr id="197" name="Connecteur droit 196">
            <a:extLst>
              <a:ext uri="{FF2B5EF4-FFF2-40B4-BE49-F238E27FC236}">
                <a16:creationId xmlns:a16="http://schemas.microsoft.com/office/drawing/2014/main" id="{1EB0DF48-E60D-78FB-B722-B7EB51C481A3}"/>
              </a:ext>
            </a:extLst>
          </p:cNvPr>
          <p:cNvCxnSpPr>
            <a:cxnSpLocks/>
            <a:stCxn id="194" idx="6"/>
            <a:endCxn id="196" idx="2"/>
          </p:cNvCxnSpPr>
          <p:nvPr/>
        </p:nvCxnSpPr>
        <p:spPr bwMode="auto">
          <a:xfrm>
            <a:off x="1971855" y="5477703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98" name="Ellipse 197">
            <a:extLst>
              <a:ext uri="{FF2B5EF4-FFF2-40B4-BE49-F238E27FC236}">
                <a16:creationId xmlns:a16="http://schemas.microsoft.com/office/drawing/2014/main" id="{863AB8B6-7AA4-6383-2A2B-FBF0DF840032}"/>
              </a:ext>
            </a:extLst>
          </p:cNvPr>
          <p:cNvSpPr/>
          <p:nvPr/>
        </p:nvSpPr>
        <p:spPr bwMode="auto">
          <a:xfrm>
            <a:off x="2928277" y="4548823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E'</a:t>
            </a:r>
          </a:p>
        </p:txBody>
      </p:sp>
      <p:sp>
        <p:nvSpPr>
          <p:cNvPr id="199" name="Ellipse 198">
            <a:extLst>
              <a:ext uri="{FF2B5EF4-FFF2-40B4-BE49-F238E27FC236}">
                <a16:creationId xmlns:a16="http://schemas.microsoft.com/office/drawing/2014/main" id="{4851BDC1-528A-0D4C-978B-7D128DCD29AB}"/>
              </a:ext>
            </a:extLst>
          </p:cNvPr>
          <p:cNvSpPr/>
          <p:nvPr/>
        </p:nvSpPr>
        <p:spPr bwMode="auto">
          <a:xfrm>
            <a:off x="3672023" y="4548823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F'</a:t>
            </a:r>
          </a:p>
        </p:txBody>
      </p:sp>
      <p:cxnSp>
        <p:nvCxnSpPr>
          <p:cNvPr id="200" name="Connecteur droit 199">
            <a:extLst>
              <a:ext uri="{FF2B5EF4-FFF2-40B4-BE49-F238E27FC236}">
                <a16:creationId xmlns:a16="http://schemas.microsoft.com/office/drawing/2014/main" id="{F6526CA3-C57F-A386-BF70-7FD3665161C4}"/>
              </a:ext>
            </a:extLst>
          </p:cNvPr>
          <p:cNvCxnSpPr>
            <a:cxnSpLocks/>
            <a:stCxn id="198" idx="6"/>
            <a:endCxn id="199" idx="2"/>
          </p:cNvCxnSpPr>
          <p:nvPr/>
        </p:nvCxnSpPr>
        <p:spPr bwMode="auto">
          <a:xfrm>
            <a:off x="3460986" y="4815178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01" name="Ellipse 200">
            <a:extLst>
              <a:ext uri="{FF2B5EF4-FFF2-40B4-BE49-F238E27FC236}">
                <a16:creationId xmlns:a16="http://schemas.microsoft.com/office/drawing/2014/main" id="{F2F42039-FF33-65F1-C4D5-D2E2A5119F47}"/>
              </a:ext>
            </a:extLst>
          </p:cNvPr>
          <p:cNvSpPr/>
          <p:nvPr/>
        </p:nvSpPr>
        <p:spPr bwMode="auto">
          <a:xfrm>
            <a:off x="4410889" y="4548823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G'</a:t>
            </a:r>
          </a:p>
        </p:txBody>
      </p:sp>
      <p:cxnSp>
        <p:nvCxnSpPr>
          <p:cNvPr id="202" name="Connecteur droit 201">
            <a:extLst>
              <a:ext uri="{FF2B5EF4-FFF2-40B4-BE49-F238E27FC236}">
                <a16:creationId xmlns:a16="http://schemas.microsoft.com/office/drawing/2014/main" id="{0F1F9F8B-F8DD-5AFA-19D7-16B77A96AE49}"/>
              </a:ext>
            </a:extLst>
          </p:cNvPr>
          <p:cNvCxnSpPr>
            <a:cxnSpLocks/>
            <a:stCxn id="199" idx="6"/>
            <a:endCxn id="201" idx="2"/>
          </p:cNvCxnSpPr>
          <p:nvPr/>
        </p:nvCxnSpPr>
        <p:spPr bwMode="auto">
          <a:xfrm>
            <a:off x="4204732" y="4815178"/>
            <a:ext cx="20615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03" name="Connecteur : en arc 202">
            <a:extLst>
              <a:ext uri="{FF2B5EF4-FFF2-40B4-BE49-F238E27FC236}">
                <a16:creationId xmlns:a16="http://schemas.microsoft.com/office/drawing/2014/main" id="{DAF9F5B8-1ABC-D19B-A756-A6E51530E8CE}"/>
              </a:ext>
            </a:extLst>
          </p:cNvPr>
          <p:cNvCxnSpPr>
            <a:cxnSpLocks/>
            <a:stCxn id="196" idx="6"/>
            <a:endCxn id="198" idx="2"/>
          </p:cNvCxnSpPr>
          <p:nvPr/>
        </p:nvCxnSpPr>
        <p:spPr bwMode="auto">
          <a:xfrm flipV="1">
            <a:off x="2715601" y="4815178"/>
            <a:ext cx="212676" cy="662525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04" name="Connecteur : en arc 203">
            <a:extLst>
              <a:ext uri="{FF2B5EF4-FFF2-40B4-BE49-F238E27FC236}">
                <a16:creationId xmlns:a16="http://schemas.microsoft.com/office/drawing/2014/main" id="{EF1F9F81-E048-777C-C3F1-972EA834B26D}"/>
              </a:ext>
            </a:extLst>
          </p:cNvPr>
          <p:cNvCxnSpPr>
            <a:cxnSpLocks/>
            <a:stCxn id="206" idx="2"/>
            <a:endCxn id="201" idx="6"/>
          </p:cNvCxnSpPr>
          <p:nvPr/>
        </p:nvCxnSpPr>
        <p:spPr bwMode="auto">
          <a:xfrm flipH="1" flipV="1">
            <a:off x="4943598" y="4815178"/>
            <a:ext cx="247782" cy="660075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05" name="Connecteur droit 204">
            <a:extLst>
              <a:ext uri="{FF2B5EF4-FFF2-40B4-BE49-F238E27FC236}">
                <a16:creationId xmlns:a16="http://schemas.microsoft.com/office/drawing/2014/main" id="{B00E3E45-0448-563B-656B-7B467CA6F817}"/>
              </a:ext>
            </a:extLst>
          </p:cNvPr>
          <p:cNvCxnSpPr>
            <a:cxnSpLocks/>
            <a:stCxn id="196" idx="6"/>
            <a:endCxn id="206" idx="2"/>
          </p:cNvCxnSpPr>
          <p:nvPr/>
        </p:nvCxnSpPr>
        <p:spPr bwMode="auto">
          <a:xfrm flipV="1">
            <a:off x="2715601" y="5475253"/>
            <a:ext cx="2475779" cy="245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06" name="Ellipse 205">
            <a:extLst>
              <a:ext uri="{FF2B5EF4-FFF2-40B4-BE49-F238E27FC236}">
                <a16:creationId xmlns:a16="http://schemas.microsoft.com/office/drawing/2014/main" id="{9844F910-EA1A-65B8-0795-0AD55303E62B}"/>
              </a:ext>
            </a:extLst>
          </p:cNvPr>
          <p:cNvSpPr/>
          <p:nvPr/>
        </p:nvSpPr>
        <p:spPr bwMode="auto">
          <a:xfrm>
            <a:off x="5191380" y="5208898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K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504E4292-CAFC-EADF-FC67-F0FAD601CB04}"/>
              </a:ext>
            </a:extLst>
          </p:cNvPr>
          <p:cNvSpPr/>
          <p:nvPr/>
        </p:nvSpPr>
        <p:spPr bwMode="auto">
          <a:xfrm>
            <a:off x="5150598" y="5955528"/>
            <a:ext cx="614271" cy="29161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main</a:t>
            </a:r>
          </a:p>
        </p:txBody>
      </p:sp>
      <p:cxnSp>
        <p:nvCxnSpPr>
          <p:cNvPr id="208" name="Connecteur droit avec flèche 207">
            <a:extLst>
              <a:ext uri="{FF2B5EF4-FFF2-40B4-BE49-F238E27FC236}">
                <a16:creationId xmlns:a16="http://schemas.microsoft.com/office/drawing/2014/main" id="{473FAAFF-7599-05F2-C009-C0798F95D43B}"/>
              </a:ext>
            </a:extLst>
          </p:cNvPr>
          <p:cNvCxnSpPr>
            <a:cxnSpLocks/>
            <a:stCxn id="207" idx="0"/>
            <a:endCxn id="206" idx="4"/>
          </p:cNvCxnSpPr>
          <p:nvPr/>
        </p:nvCxnSpPr>
        <p:spPr bwMode="auto">
          <a:xfrm flipV="1">
            <a:off x="5457734" y="5741607"/>
            <a:ext cx="1" cy="213921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" name="Ellipse 6">
            <a:extLst>
              <a:ext uri="{FF2B5EF4-FFF2-40B4-BE49-F238E27FC236}">
                <a16:creationId xmlns:a16="http://schemas.microsoft.com/office/drawing/2014/main" id="{3061A828-C44E-0B5B-B2E6-9386262F6375}"/>
              </a:ext>
            </a:extLst>
          </p:cNvPr>
          <p:cNvSpPr/>
          <p:nvPr/>
        </p:nvSpPr>
        <p:spPr bwMode="auto">
          <a:xfrm>
            <a:off x="5945759" y="1955781"/>
            <a:ext cx="532709" cy="532709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H'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E24F9F9-7EDA-A2EE-424A-F520C2F8BA74}"/>
              </a:ext>
            </a:extLst>
          </p:cNvPr>
          <p:cNvSpPr/>
          <p:nvPr/>
        </p:nvSpPr>
        <p:spPr bwMode="auto">
          <a:xfrm>
            <a:off x="6694392" y="1955781"/>
            <a:ext cx="532709" cy="532709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I'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BCC8D108-94AB-E34D-97AA-E93612D38355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 bwMode="auto">
          <a:xfrm>
            <a:off x="6478468" y="2222136"/>
            <a:ext cx="215924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" name="Connecteur : en arc 11">
            <a:extLst>
              <a:ext uri="{FF2B5EF4-FFF2-40B4-BE49-F238E27FC236}">
                <a16:creationId xmlns:a16="http://schemas.microsoft.com/office/drawing/2014/main" id="{765B1B59-4FDF-3C1F-A9A8-7F364536D87C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 bwMode="auto">
          <a:xfrm flipV="1">
            <a:off x="5709391" y="2222136"/>
            <a:ext cx="236368" cy="655582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9BF185B3-04D1-CA92-4E92-4C11A2912C82}"/>
              </a:ext>
            </a:extLst>
          </p:cNvPr>
          <p:cNvCxnSpPr>
            <a:cxnSpLocks/>
            <a:stCxn id="15" idx="0"/>
            <a:endCxn id="8" idx="4"/>
          </p:cNvCxnSpPr>
          <p:nvPr/>
        </p:nvCxnSpPr>
        <p:spPr bwMode="auto">
          <a:xfrm flipV="1">
            <a:off x="6960747" y="2488490"/>
            <a:ext cx="0" cy="873996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B66C7AC0-5C4B-3AC1-335A-865DC707F1E6}"/>
              </a:ext>
            </a:extLst>
          </p:cNvPr>
          <p:cNvSpPr/>
          <p:nvPr/>
        </p:nvSpPr>
        <p:spPr bwMode="auto">
          <a:xfrm>
            <a:off x="6599911" y="3362486"/>
            <a:ext cx="721672" cy="291618"/>
          </a:xfrm>
          <a:prstGeom prst="rect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feat2</a:t>
            </a:r>
          </a:p>
        </p:txBody>
      </p:sp>
      <p:sp>
        <p:nvSpPr>
          <p:cNvPr id="17" name="Flèche : bas 16">
            <a:extLst>
              <a:ext uri="{FF2B5EF4-FFF2-40B4-BE49-F238E27FC236}">
                <a16:creationId xmlns:a16="http://schemas.microsoft.com/office/drawing/2014/main" id="{F34726B8-7EA2-E961-D92E-AF244C290B81}"/>
              </a:ext>
            </a:extLst>
          </p:cNvPr>
          <p:cNvSpPr/>
          <p:nvPr/>
        </p:nvSpPr>
        <p:spPr bwMode="auto">
          <a:xfrm rot="10800000">
            <a:off x="7309011" y="3290985"/>
            <a:ext cx="926331" cy="1870140"/>
          </a:xfrm>
          <a:prstGeom prst="down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git push</a:t>
            </a:r>
          </a:p>
        </p:txBody>
      </p:sp>
    </p:spTree>
    <p:extLst>
      <p:ext uri="{BB962C8B-B14F-4D97-AF65-F5344CB8AC3E}">
        <p14:creationId xmlns:p14="http://schemas.microsoft.com/office/powerpoint/2010/main" val="10929175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2270383-DFC2-A7CA-CD9E-6CA3C7ECBE10}"/>
              </a:ext>
            </a:extLst>
          </p:cNvPr>
          <p:cNvSpPr/>
          <p:nvPr/>
        </p:nvSpPr>
        <p:spPr bwMode="auto">
          <a:xfrm>
            <a:off x="609600" y="1263513"/>
            <a:ext cx="8222704" cy="246435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err="1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gitlab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342CE68-E4D2-5554-25C6-7C057FA0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Bob fait la demande de fusion (merge </a:t>
            </a:r>
            <a:r>
              <a:rPr lang="fr-FR" dirty="0" err="1"/>
              <a:t>request</a:t>
            </a:r>
            <a:r>
              <a:rPr lang="fr-FR" dirty="0"/>
              <a:t>) sur </a:t>
            </a:r>
            <a:r>
              <a:rPr lang="fr-FR" b="1" dirty="0" err="1">
                <a:latin typeface="Consolas" panose="020B0609020204030204" pitchFamily="49" charset="0"/>
              </a:rPr>
              <a:t>gitlab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176428E-9F7B-CBC9-C155-8D485866C6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F788E-EE6C-43D1-A064-4469D28F825B}" type="slidenum">
              <a:rPr lang="fr-FR" altLang="fr-FR" smtClean="0"/>
              <a:pPr/>
              <a:t>24</a:t>
            </a:fld>
            <a:endParaRPr lang="fr-FR" alt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E3B38A-1287-9565-5AE8-1D5D7039B0D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1F4635-16B9-4DB7-94E8-5737872D8DAF}" type="datetime11">
              <a:rPr lang="fr-FR" smtClean="0"/>
              <a:t>10:06:31</a:t>
            </a:fld>
            <a:endParaRPr lang="fr-FR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9A29CEC-9131-95F1-B68D-2ACC5C28B182}"/>
              </a:ext>
            </a:extLst>
          </p:cNvPr>
          <p:cNvSpPr/>
          <p:nvPr/>
        </p:nvSpPr>
        <p:spPr bwMode="auto">
          <a:xfrm>
            <a:off x="629841" y="3861048"/>
            <a:ext cx="5293489" cy="246435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Alice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5F6EF25-ECA8-2B04-AA99-794FD2A602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2024-2025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35E9356-25B9-B5ED-13EF-09FFAD7E69B0}"/>
              </a:ext>
            </a:extLst>
          </p:cNvPr>
          <p:cNvSpPr/>
          <p:nvPr/>
        </p:nvSpPr>
        <p:spPr bwMode="auto">
          <a:xfrm>
            <a:off x="6268673" y="3861048"/>
            <a:ext cx="5313728" cy="246435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Bob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9B7C1B76-B7BA-18C4-BA0F-DD9C263A8D50}"/>
              </a:ext>
            </a:extLst>
          </p:cNvPr>
          <p:cNvSpPr/>
          <p:nvPr/>
        </p:nvSpPr>
        <p:spPr bwMode="auto">
          <a:xfrm>
            <a:off x="675158" y="2613813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A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FC81391F-2017-8043-7938-5561687A5408}"/>
              </a:ext>
            </a:extLst>
          </p:cNvPr>
          <p:cNvSpPr/>
          <p:nvPr/>
        </p:nvSpPr>
        <p:spPr bwMode="auto">
          <a:xfrm>
            <a:off x="1418904" y="2613813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B</a:t>
            </a: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304014C3-C066-4EC2-3A4F-A2FF430FC542}"/>
              </a:ext>
            </a:extLst>
          </p:cNvPr>
          <p:cNvCxnSpPr>
            <a:cxnSpLocks/>
            <a:stCxn id="26" idx="6"/>
            <a:endCxn id="27" idx="2"/>
          </p:cNvCxnSpPr>
          <p:nvPr/>
        </p:nvCxnSpPr>
        <p:spPr bwMode="auto">
          <a:xfrm>
            <a:off x="1207867" y="2880168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9" name="Ellipse 28">
            <a:extLst>
              <a:ext uri="{FF2B5EF4-FFF2-40B4-BE49-F238E27FC236}">
                <a16:creationId xmlns:a16="http://schemas.microsoft.com/office/drawing/2014/main" id="{F5622CA1-66F0-BB04-2704-4ADF3271C58B}"/>
              </a:ext>
            </a:extLst>
          </p:cNvPr>
          <p:cNvSpPr/>
          <p:nvPr/>
        </p:nvSpPr>
        <p:spPr bwMode="auto">
          <a:xfrm>
            <a:off x="2162650" y="2613813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C</a:t>
            </a: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6B93FD05-AD0A-DD8B-9418-F475E225942F}"/>
              </a:ext>
            </a:extLst>
          </p:cNvPr>
          <p:cNvCxnSpPr>
            <a:cxnSpLocks/>
            <a:stCxn id="27" idx="6"/>
            <a:endCxn id="29" idx="2"/>
          </p:cNvCxnSpPr>
          <p:nvPr/>
        </p:nvCxnSpPr>
        <p:spPr bwMode="auto">
          <a:xfrm>
            <a:off x="1951613" y="2880168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585AA170-1C41-4AEB-76DD-C0E6F710E86E}"/>
              </a:ext>
            </a:extLst>
          </p:cNvPr>
          <p:cNvSpPr/>
          <p:nvPr/>
        </p:nvSpPr>
        <p:spPr bwMode="auto">
          <a:xfrm>
            <a:off x="5135900" y="3357993"/>
            <a:ext cx="614271" cy="29161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main</a:t>
            </a: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494676A6-4D00-0017-5B71-D29B65A6F4CC}"/>
              </a:ext>
            </a:extLst>
          </p:cNvPr>
          <p:cNvCxnSpPr>
            <a:cxnSpLocks/>
            <a:stCxn id="31" idx="0"/>
            <a:endCxn id="9" idx="4"/>
          </p:cNvCxnSpPr>
          <p:nvPr/>
        </p:nvCxnSpPr>
        <p:spPr bwMode="auto">
          <a:xfrm flipV="1">
            <a:off x="5443036" y="3144072"/>
            <a:ext cx="1" cy="213921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1" name="Ellipse 20">
            <a:extLst>
              <a:ext uri="{FF2B5EF4-FFF2-40B4-BE49-F238E27FC236}">
                <a16:creationId xmlns:a16="http://schemas.microsoft.com/office/drawing/2014/main" id="{BC8CDE2B-2EA1-9959-BACB-C3EB8621D17C}"/>
              </a:ext>
            </a:extLst>
          </p:cNvPr>
          <p:cNvSpPr/>
          <p:nvPr/>
        </p:nvSpPr>
        <p:spPr bwMode="auto">
          <a:xfrm>
            <a:off x="2928277" y="1939410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E'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84490F3F-20D8-7F2A-49C8-15DE2BAA290F}"/>
              </a:ext>
            </a:extLst>
          </p:cNvPr>
          <p:cNvSpPr/>
          <p:nvPr/>
        </p:nvSpPr>
        <p:spPr bwMode="auto">
          <a:xfrm>
            <a:off x="3672023" y="1939410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F'</a:t>
            </a: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8C7E1064-F8C7-4C26-B5D4-7F266556C685}"/>
              </a:ext>
            </a:extLst>
          </p:cNvPr>
          <p:cNvCxnSpPr>
            <a:cxnSpLocks/>
            <a:stCxn id="21" idx="6"/>
            <a:endCxn id="24" idx="2"/>
          </p:cNvCxnSpPr>
          <p:nvPr/>
        </p:nvCxnSpPr>
        <p:spPr bwMode="auto">
          <a:xfrm>
            <a:off x="3460986" y="2205765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4" name="Ellipse 33">
            <a:extLst>
              <a:ext uri="{FF2B5EF4-FFF2-40B4-BE49-F238E27FC236}">
                <a16:creationId xmlns:a16="http://schemas.microsoft.com/office/drawing/2014/main" id="{1139180A-4004-9B5F-7FBB-F3581B009AD4}"/>
              </a:ext>
            </a:extLst>
          </p:cNvPr>
          <p:cNvSpPr/>
          <p:nvPr/>
        </p:nvSpPr>
        <p:spPr bwMode="auto">
          <a:xfrm>
            <a:off x="4410889" y="1939410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G'</a:t>
            </a:r>
          </a:p>
        </p:txBody>
      </p: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FCDA2B23-B6DE-4F1A-4C41-68CF4CACE412}"/>
              </a:ext>
            </a:extLst>
          </p:cNvPr>
          <p:cNvCxnSpPr>
            <a:cxnSpLocks/>
            <a:stCxn id="24" idx="6"/>
            <a:endCxn id="34" idx="2"/>
          </p:cNvCxnSpPr>
          <p:nvPr/>
        </p:nvCxnSpPr>
        <p:spPr bwMode="auto">
          <a:xfrm>
            <a:off x="4204732" y="2205765"/>
            <a:ext cx="20615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9" name="Connecteur : en arc 38">
            <a:extLst>
              <a:ext uri="{FF2B5EF4-FFF2-40B4-BE49-F238E27FC236}">
                <a16:creationId xmlns:a16="http://schemas.microsoft.com/office/drawing/2014/main" id="{F07CD99C-AA4F-4286-98B0-40809AE65073}"/>
              </a:ext>
            </a:extLst>
          </p:cNvPr>
          <p:cNvCxnSpPr>
            <a:cxnSpLocks/>
            <a:stCxn id="29" idx="6"/>
            <a:endCxn id="21" idx="2"/>
          </p:cNvCxnSpPr>
          <p:nvPr/>
        </p:nvCxnSpPr>
        <p:spPr bwMode="auto">
          <a:xfrm flipV="1">
            <a:off x="2695359" y="2205765"/>
            <a:ext cx="232918" cy="674403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" name="Ellipse 8">
            <a:extLst>
              <a:ext uri="{FF2B5EF4-FFF2-40B4-BE49-F238E27FC236}">
                <a16:creationId xmlns:a16="http://schemas.microsoft.com/office/drawing/2014/main" id="{63B87C5D-0FC4-353D-8EBB-9EE27AE5606C}"/>
              </a:ext>
            </a:extLst>
          </p:cNvPr>
          <p:cNvSpPr/>
          <p:nvPr/>
        </p:nvSpPr>
        <p:spPr bwMode="auto">
          <a:xfrm>
            <a:off x="5176682" y="2611363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K</a:t>
            </a:r>
          </a:p>
        </p:txBody>
      </p:sp>
      <p:cxnSp>
        <p:nvCxnSpPr>
          <p:cNvPr id="10" name="Connecteur : en arc 9">
            <a:extLst>
              <a:ext uri="{FF2B5EF4-FFF2-40B4-BE49-F238E27FC236}">
                <a16:creationId xmlns:a16="http://schemas.microsoft.com/office/drawing/2014/main" id="{3071A199-60A9-3E31-B2F3-CE72CC072B98}"/>
              </a:ext>
            </a:extLst>
          </p:cNvPr>
          <p:cNvCxnSpPr>
            <a:cxnSpLocks/>
            <a:stCxn id="9" idx="2"/>
            <a:endCxn id="34" idx="6"/>
          </p:cNvCxnSpPr>
          <p:nvPr/>
        </p:nvCxnSpPr>
        <p:spPr bwMode="auto">
          <a:xfrm flipH="1" flipV="1">
            <a:off x="4943598" y="2205765"/>
            <a:ext cx="233084" cy="671953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5D1FD31-7644-7018-EF93-77D74CDD077A}"/>
              </a:ext>
            </a:extLst>
          </p:cNvPr>
          <p:cNvCxnSpPr>
            <a:cxnSpLocks/>
            <a:stCxn id="29" idx="6"/>
            <a:endCxn id="9" idx="2"/>
          </p:cNvCxnSpPr>
          <p:nvPr/>
        </p:nvCxnSpPr>
        <p:spPr bwMode="auto">
          <a:xfrm flipV="1">
            <a:off x="2695359" y="2877718"/>
            <a:ext cx="2481323" cy="245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59" name="Connecteur droit 158">
            <a:extLst>
              <a:ext uri="{FF2B5EF4-FFF2-40B4-BE49-F238E27FC236}">
                <a16:creationId xmlns:a16="http://schemas.microsoft.com/office/drawing/2014/main" id="{829AD44B-2D4B-84D2-05D8-ED6C74A0A394}"/>
              </a:ext>
            </a:extLst>
          </p:cNvPr>
          <p:cNvCxnSpPr>
            <a:cxnSpLocks/>
            <a:endCxn id="169" idx="2"/>
          </p:cNvCxnSpPr>
          <p:nvPr/>
        </p:nvCxnSpPr>
        <p:spPr bwMode="auto">
          <a:xfrm>
            <a:off x="6298547" y="5470760"/>
            <a:ext cx="1646653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61" name="Rectangle 160">
            <a:extLst>
              <a:ext uri="{FF2B5EF4-FFF2-40B4-BE49-F238E27FC236}">
                <a16:creationId xmlns:a16="http://schemas.microsoft.com/office/drawing/2014/main" id="{CF9ED253-3334-223A-305B-9DFB25EBD004}"/>
              </a:ext>
            </a:extLst>
          </p:cNvPr>
          <p:cNvSpPr/>
          <p:nvPr/>
        </p:nvSpPr>
        <p:spPr bwMode="auto">
          <a:xfrm>
            <a:off x="7917895" y="5951035"/>
            <a:ext cx="614271" cy="29161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main</a:t>
            </a:r>
          </a:p>
        </p:txBody>
      </p:sp>
      <p:cxnSp>
        <p:nvCxnSpPr>
          <p:cNvPr id="162" name="Connecteur droit avec flèche 161">
            <a:extLst>
              <a:ext uri="{FF2B5EF4-FFF2-40B4-BE49-F238E27FC236}">
                <a16:creationId xmlns:a16="http://schemas.microsoft.com/office/drawing/2014/main" id="{9AFA8D46-E868-02CE-A33C-CE948C745F40}"/>
              </a:ext>
            </a:extLst>
          </p:cNvPr>
          <p:cNvCxnSpPr>
            <a:cxnSpLocks/>
            <a:stCxn id="161" idx="0"/>
            <a:endCxn id="169" idx="4"/>
          </p:cNvCxnSpPr>
          <p:nvPr/>
        </p:nvCxnSpPr>
        <p:spPr bwMode="auto">
          <a:xfrm flipH="1" flipV="1">
            <a:off x="8211555" y="5737114"/>
            <a:ext cx="13476" cy="213921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69" name="Ellipse 168">
            <a:extLst>
              <a:ext uri="{FF2B5EF4-FFF2-40B4-BE49-F238E27FC236}">
                <a16:creationId xmlns:a16="http://schemas.microsoft.com/office/drawing/2014/main" id="{DC811F5B-3D4D-F33A-4AF1-CD93B395C092}"/>
              </a:ext>
            </a:extLst>
          </p:cNvPr>
          <p:cNvSpPr/>
          <p:nvPr/>
        </p:nvSpPr>
        <p:spPr bwMode="auto">
          <a:xfrm>
            <a:off x="7945200" y="5204405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K</a:t>
            </a:r>
          </a:p>
        </p:txBody>
      </p:sp>
      <p:sp>
        <p:nvSpPr>
          <p:cNvPr id="176" name="Ellipse 175">
            <a:extLst>
              <a:ext uri="{FF2B5EF4-FFF2-40B4-BE49-F238E27FC236}">
                <a16:creationId xmlns:a16="http://schemas.microsoft.com/office/drawing/2014/main" id="{5761C966-7C2E-E654-2F84-960F7A63EB81}"/>
              </a:ext>
            </a:extLst>
          </p:cNvPr>
          <p:cNvSpPr/>
          <p:nvPr/>
        </p:nvSpPr>
        <p:spPr bwMode="auto">
          <a:xfrm>
            <a:off x="8714277" y="4548823"/>
            <a:ext cx="532709" cy="532709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H'</a:t>
            </a:r>
          </a:p>
        </p:txBody>
      </p:sp>
      <p:sp>
        <p:nvSpPr>
          <p:cNvPr id="177" name="Ellipse 176">
            <a:extLst>
              <a:ext uri="{FF2B5EF4-FFF2-40B4-BE49-F238E27FC236}">
                <a16:creationId xmlns:a16="http://schemas.microsoft.com/office/drawing/2014/main" id="{1CB030A6-5B56-F5E2-4994-0AB8CA589170}"/>
              </a:ext>
            </a:extLst>
          </p:cNvPr>
          <p:cNvSpPr/>
          <p:nvPr/>
        </p:nvSpPr>
        <p:spPr bwMode="auto">
          <a:xfrm>
            <a:off x="9462910" y="4548823"/>
            <a:ext cx="532709" cy="532709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I'</a:t>
            </a:r>
          </a:p>
        </p:txBody>
      </p:sp>
      <p:cxnSp>
        <p:nvCxnSpPr>
          <p:cNvPr id="178" name="Connecteur droit 177">
            <a:extLst>
              <a:ext uri="{FF2B5EF4-FFF2-40B4-BE49-F238E27FC236}">
                <a16:creationId xmlns:a16="http://schemas.microsoft.com/office/drawing/2014/main" id="{D645C858-269C-E274-5A71-84F5EFEC1887}"/>
              </a:ext>
            </a:extLst>
          </p:cNvPr>
          <p:cNvCxnSpPr>
            <a:cxnSpLocks/>
            <a:stCxn id="176" idx="6"/>
            <a:endCxn id="177" idx="2"/>
          </p:cNvCxnSpPr>
          <p:nvPr/>
        </p:nvCxnSpPr>
        <p:spPr bwMode="auto">
          <a:xfrm>
            <a:off x="9246986" y="4815178"/>
            <a:ext cx="215924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79" name="Connecteur : en arc 178">
            <a:extLst>
              <a:ext uri="{FF2B5EF4-FFF2-40B4-BE49-F238E27FC236}">
                <a16:creationId xmlns:a16="http://schemas.microsoft.com/office/drawing/2014/main" id="{2E09F995-06A4-E92B-CA1C-1BFC8B3D77A3}"/>
              </a:ext>
            </a:extLst>
          </p:cNvPr>
          <p:cNvCxnSpPr>
            <a:cxnSpLocks/>
            <a:stCxn id="169" idx="6"/>
            <a:endCxn id="176" idx="2"/>
          </p:cNvCxnSpPr>
          <p:nvPr/>
        </p:nvCxnSpPr>
        <p:spPr bwMode="auto">
          <a:xfrm flipV="1">
            <a:off x="8477909" y="4815178"/>
            <a:ext cx="236368" cy="655582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80" name="Connecteur droit avec flèche 179">
            <a:extLst>
              <a:ext uri="{FF2B5EF4-FFF2-40B4-BE49-F238E27FC236}">
                <a16:creationId xmlns:a16="http://schemas.microsoft.com/office/drawing/2014/main" id="{9FDA0408-2F00-AC37-05D1-439FA205B2CD}"/>
              </a:ext>
            </a:extLst>
          </p:cNvPr>
          <p:cNvCxnSpPr>
            <a:cxnSpLocks/>
            <a:stCxn id="181" idx="0"/>
            <a:endCxn id="177" idx="4"/>
          </p:cNvCxnSpPr>
          <p:nvPr/>
        </p:nvCxnSpPr>
        <p:spPr bwMode="auto">
          <a:xfrm flipV="1">
            <a:off x="9729265" y="5081532"/>
            <a:ext cx="0" cy="873996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81" name="Rectangle 180">
            <a:extLst>
              <a:ext uri="{FF2B5EF4-FFF2-40B4-BE49-F238E27FC236}">
                <a16:creationId xmlns:a16="http://schemas.microsoft.com/office/drawing/2014/main" id="{244D911B-B036-F9C3-74F5-2543F9DBCC23}"/>
              </a:ext>
            </a:extLst>
          </p:cNvPr>
          <p:cNvSpPr/>
          <p:nvPr/>
        </p:nvSpPr>
        <p:spPr bwMode="auto">
          <a:xfrm>
            <a:off x="9368429" y="5955528"/>
            <a:ext cx="721672" cy="291618"/>
          </a:xfrm>
          <a:prstGeom prst="rect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feat2</a:t>
            </a:r>
          </a:p>
        </p:txBody>
      </p:sp>
      <p:sp>
        <p:nvSpPr>
          <p:cNvPr id="183" name="Ellipse 182">
            <a:extLst>
              <a:ext uri="{FF2B5EF4-FFF2-40B4-BE49-F238E27FC236}">
                <a16:creationId xmlns:a16="http://schemas.microsoft.com/office/drawing/2014/main" id="{5077E0F6-7BB2-CFFE-6DC3-86904959DC05}"/>
              </a:ext>
            </a:extLst>
          </p:cNvPr>
          <p:cNvSpPr/>
          <p:nvPr/>
        </p:nvSpPr>
        <p:spPr bwMode="auto">
          <a:xfrm>
            <a:off x="6449087" y="4548823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F'</a:t>
            </a:r>
          </a:p>
        </p:txBody>
      </p:sp>
      <p:cxnSp>
        <p:nvCxnSpPr>
          <p:cNvPr id="184" name="Connecteur droit 183">
            <a:extLst>
              <a:ext uri="{FF2B5EF4-FFF2-40B4-BE49-F238E27FC236}">
                <a16:creationId xmlns:a16="http://schemas.microsoft.com/office/drawing/2014/main" id="{D5B14E4D-BE9B-F752-A867-D1527F87BDC4}"/>
              </a:ext>
            </a:extLst>
          </p:cNvPr>
          <p:cNvCxnSpPr>
            <a:cxnSpLocks/>
            <a:endCxn id="183" idx="2"/>
          </p:cNvCxnSpPr>
          <p:nvPr/>
        </p:nvCxnSpPr>
        <p:spPr bwMode="auto">
          <a:xfrm>
            <a:off x="6312024" y="4815178"/>
            <a:ext cx="137063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85" name="Ellipse 184">
            <a:extLst>
              <a:ext uri="{FF2B5EF4-FFF2-40B4-BE49-F238E27FC236}">
                <a16:creationId xmlns:a16="http://schemas.microsoft.com/office/drawing/2014/main" id="{B5F0541E-063A-BB3F-348F-3E94F7261CA1}"/>
              </a:ext>
            </a:extLst>
          </p:cNvPr>
          <p:cNvSpPr/>
          <p:nvPr/>
        </p:nvSpPr>
        <p:spPr bwMode="auto">
          <a:xfrm>
            <a:off x="7187953" y="4548823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G'</a:t>
            </a:r>
          </a:p>
        </p:txBody>
      </p:sp>
      <p:cxnSp>
        <p:nvCxnSpPr>
          <p:cNvPr id="186" name="Connecteur droit 185">
            <a:extLst>
              <a:ext uri="{FF2B5EF4-FFF2-40B4-BE49-F238E27FC236}">
                <a16:creationId xmlns:a16="http://schemas.microsoft.com/office/drawing/2014/main" id="{FC9B8CDA-1983-10EB-C2E7-B3A52DE3EB5A}"/>
              </a:ext>
            </a:extLst>
          </p:cNvPr>
          <p:cNvCxnSpPr>
            <a:cxnSpLocks/>
            <a:stCxn id="183" idx="6"/>
            <a:endCxn id="185" idx="2"/>
          </p:cNvCxnSpPr>
          <p:nvPr/>
        </p:nvCxnSpPr>
        <p:spPr bwMode="auto">
          <a:xfrm>
            <a:off x="6981796" y="4815178"/>
            <a:ext cx="20615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87" name="Connecteur : en arc 186">
            <a:extLst>
              <a:ext uri="{FF2B5EF4-FFF2-40B4-BE49-F238E27FC236}">
                <a16:creationId xmlns:a16="http://schemas.microsoft.com/office/drawing/2014/main" id="{89AD9A3A-E70A-CF9B-28E7-809349F505BE}"/>
              </a:ext>
            </a:extLst>
          </p:cNvPr>
          <p:cNvCxnSpPr>
            <a:cxnSpLocks/>
            <a:stCxn id="169" idx="2"/>
            <a:endCxn id="185" idx="6"/>
          </p:cNvCxnSpPr>
          <p:nvPr/>
        </p:nvCxnSpPr>
        <p:spPr bwMode="auto">
          <a:xfrm flipH="1" flipV="1">
            <a:off x="7720662" y="4815178"/>
            <a:ext cx="224538" cy="655582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93" name="Ellipse 192">
            <a:extLst>
              <a:ext uri="{FF2B5EF4-FFF2-40B4-BE49-F238E27FC236}">
                <a16:creationId xmlns:a16="http://schemas.microsoft.com/office/drawing/2014/main" id="{063473F1-BFA6-0283-31B7-B165ED528963}"/>
              </a:ext>
            </a:extLst>
          </p:cNvPr>
          <p:cNvSpPr/>
          <p:nvPr/>
        </p:nvSpPr>
        <p:spPr bwMode="auto">
          <a:xfrm>
            <a:off x="695400" y="5211348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A</a:t>
            </a:r>
          </a:p>
        </p:txBody>
      </p:sp>
      <p:sp>
        <p:nvSpPr>
          <p:cNvPr id="194" name="Ellipse 193">
            <a:extLst>
              <a:ext uri="{FF2B5EF4-FFF2-40B4-BE49-F238E27FC236}">
                <a16:creationId xmlns:a16="http://schemas.microsoft.com/office/drawing/2014/main" id="{EEB8B7B8-514C-AF09-E83D-1DF7E5565BC7}"/>
              </a:ext>
            </a:extLst>
          </p:cNvPr>
          <p:cNvSpPr/>
          <p:nvPr/>
        </p:nvSpPr>
        <p:spPr bwMode="auto">
          <a:xfrm>
            <a:off x="1439146" y="5211348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B</a:t>
            </a:r>
          </a:p>
        </p:txBody>
      </p:sp>
      <p:cxnSp>
        <p:nvCxnSpPr>
          <p:cNvPr id="195" name="Connecteur droit 194">
            <a:extLst>
              <a:ext uri="{FF2B5EF4-FFF2-40B4-BE49-F238E27FC236}">
                <a16:creationId xmlns:a16="http://schemas.microsoft.com/office/drawing/2014/main" id="{8EEB8CBB-A486-A52D-CD84-1634C2D78F83}"/>
              </a:ext>
            </a:extLst>
          </p:cNvPr>
          <p:cNvCxnSpPr>
            <a:cxnSpLocks/>
            <a:stCxn id="193" idx="6"/>
            <a:endCxn id="194" idx="2"/>
          </p:cNvCxnSpPr>
          <p:nvPr/>
        </p:nvCxnSpPr>
        <p:spPr bwMode="auto">
          <a:xfrm>
            <a:off x="1228109" y="5477703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96" name="Ellipse 195">
            <a:extLst>
              <a:ext uri="{FF2B5EF4-FFF2-40B4-BE49-F238E27FC236}">
                <a16:creationId xmlns:a16="http://schemas.microsoft.com/office/drawing/2014/main" id="{7B8760F2-201E-77C6-8EDC-584F34B9FFB5}"/>
              </a:ext>
            </a:extLst>
          </p:cNvPr>
          <p:cNvSpPr/>
          <p:nvPr/>
        </p:nvSpPr>
        <p:spPr bwMode="auto">
          <a:xfrm>
            <a:off x="2182892" y="5211348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C</a:t>
            </a:r>
          </a:p>
        </p:txBody>
      </p:sp>
      <p:cxnSp>
        <p:nvCxnSpPr>
          <p:cNvPr id="197" name="Connecteur droit 196">
            <a:extLst>
              <a:ext uri="{FF2B5EF4-FFF2-40B4-BE49-F238E27FC236}">
                <a16:creationId xmlns:a16="http://schemas.microsoft.com/office/drawing/2014/main" id="{1EB0DF48-E60D-78FB-B722-B7EB51C481A3}"/>
              </a:ext>
            </a:extLst>
          </p:cNvPr>
          <p:cNvCxnSpPr>
            <a:cxnSpLocks/>
            <a:stCxn id="194" idx="6"/>
            <a:endCxn id="196" idx="2"/>
          </p:cNvCxnSpPr>
          <p:nvPr/>
        </p:nvCxnSpPr>
        <p:spPr bwMode="auto">
          <a:xfrm>
            <a:off x="1971855" y="5477703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98" name="Ellipse 197">
            <a:extLst>
              <a:ext uri="{FF2B5EF4-FFF2-40B4-BE49-F238E27FC236}">
                <a16:creationId xmlns:a16="http://schemas.microsoft.com/office/drawing/2014/main" id="{863AB8B6-7AA4-6383-2A2B-FBF0DF840032}"/>
              </a:ext>
            </a:extLst>
          </p:cNvPr>
          <p:cNvSpPr/>
          <p:nvPr/>
        </p:nvSpPr>
        <p:spPr bwMode="auto">
          <a:xfrm>
            <a:off x="2928277" y="4548823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E'</a:t>
            </a:r>
          </a:p>
        </p:txBody>
      </p:sp>
      <p:sp>
        <p:nvSpPr>
          <p:cNvPr id="199" name="Ellipse 198">
            <a:extLst>
              <a:ext uri="{FF2B5EF4-FFF2-40B4-BE49-F238E27FC236}">
                <a16:creationId xmlns:a16="http://schemas.microsoft.com/office/drawing/2014/main" id="{4851BDC1-528A-0D4C-978B-7D128DCD29AB}"/>
              </a:ext>
            </a:extLst>
          </p:cNvPr>
          <p:cNvSpPr/>
          <p:nvPr/>
        </p:nvSpPr>
        <p:spPr bwMode="auto">
          <a:xfrm>
            <a:off x="3672023" y="4548823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F'</a:t>
            </a:r>
          </a:p>
        </p:txBody>
      </p:sp>
      <p:cxnSp>
        <p:nvCxnSpPr>
          <p:cNvPr id="200" name="Connecteur droit 199">
            <a:extLst>
              <a:ext uri="{FF2B5EF4-FFF2-40B4-BE49-F238E27FC236}">
                <a16:creationId xmlns:a16="http://schemas.microsoft.com/office/drawing/2014/main" id="{F6526CA3-C57F-A386-BF70-7FD3665161C4}"/>
              </a:ext>
            </a:extLst>
          </p:cNvPr>
          <p:cNvCxnSpPr>
            <a:cxnSpLocks/>
            <a:stCxn id="198" idx="6"/>
            <a:endCxn id="199" idx="2"/>
          </p:cNvCxnSpPr>
          <p:nvPr/>
        </p:nvCxnSpPr>
        <p:spPr bwMode="auto">
          <a:xfrm>
            <a:off x="3460986" y="4815178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01" name="Ellipse 200">
            <a:extLst>
              <a:ext uri="{FF2B5EF4-FFF2-40B4-BE49-F238E27FC236}">
                <a16:creationId xmlns:a16="http://schemas.microsoft.com/office/drawing/2014/main" id="{F2F42039-FF33-65F1-C4D5-D2E2A5119F47}"/>
              </a:ext>
            </a:extLst>
          </p:cNvPr>
          <p:cNvSpPr/>
          <p:nvPr/>
        </p:nvSpPr>
        <p:spPr bwMode="auto">
          <a:xfrm>
            <a:off x="4410889" y="4548823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G'</a:t>
            </a:r>
          </a:p>
        </p:txBody>
      </p:sp>
      <p:cxnSp>
        <p:nvCxnSpPr>
          <p:cNvPr id="202" name="Connecteur droit 201">
            <a:extLst>
              <a:ext uri="{FF2B5EF4-FFF2-40B4-BE49-F238E27FC236}">
                <a16:creationId xmlns:a16="http://schemas.microsoft.com/office/drawing/2014/main" id="{0F1F9F8B-F8DD-5AFA-19D7-16B77A96AE49}"/>
              </a:ext>
            </a:extLst>
          </p:cNvPr>
          <p:cNvCxnSpPr>
            <a:cxnSpLocks/>
            <a:stCxn id="199" idx="6"/>
            <a:endCxn id="201" idx="2"/>
          </p:cNvCxnSpPr>
          <p:nvPr/>
        </p:nvCxnSpPr>
        <p:spPr bwMode="auto">
          <a:xfrm>
            <a:off x="4204732" y="4815178"/>
            <a:ext cx="20615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03" name="Connecteur : en arc 202">
            <a:extLst>
              <a:ext uri="{FF2B5EF4-FFF2-40B4-BE49-F238E27FC236}">
                <a16:creationId xmlns:a16="http://schemas.microsoft.com/office/drawing/2014/main" id="{DAF9F5B8-1ABC-D19B-A756-A6E51530E8CE}"/>
              </a:ext>
            </a:extLst>
          </p:cNvPr>
          <p:cNvCxnSpPr>
            <a:cxnSpLocks/>
            <a:stCxn id="196" idx="6"/>
            <a:endCxn id="198" idx="2"/>
          </p:cNvCxnSpPr>
          <p:nvPr/>
        </p:nvCxnSpPr>
        <p:spPr bwMode="auto">
          <a:xfrm flipV="1">
            <a:off x="2715601" y="4815178"/>
            <a:ext cx="212676" cy="662525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04" name="Connecteur : en arc 203">
            <a:extLst>
              <a:ext uri="{FF2B5EF4-FFF2-40B4-BE49-F238E27FC236}">
                <a16:creationId xmlns:a16="http://schemas.microsoft.com/office/drawing/2014/main" id="{EF1F9F81-E048-777C-C3F1-972EA834B26D}"/>
              </a:ext>
            </a:extLst>
          </p:cNvPr>
          <p:cNvCxnSpPr>
            <a:cxnSpLocks/>
            <a:stCxn id="206" idx="2"/>
            <a:endCxn id="201" idx="6"/>
          </p:cNvCxnSpPr>
          <p:nvPr/>
        </p:nvCxnSpPr>
        <p:spPr bwMode="auto">
          <a:xfrm flipH="1" flipV="1">
            <a:off x="4943598" y="4815178"/>
            <a:ext cx="247782" cy="660075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05" name="Connecteur droit 204">
            <a:extLst>
              <a:ext uri="{FF2B5EF4-FFF2-40B4-BE49-F238E27FC236}">
                <a16:creationId xmlns:a16="http://schemas.microsoft.com/office/drawing/2014/main" id="{B00E3E45-0448-563B-656B-7B467CA6F817}"/>
              </a:ext>
            </a:extLst>
          </p:cNvPr>
          <p:cNvCxnSpPr>
            <a:cxnSpLocks/>
            <a:stCxn id="196" idx="6"/>
            <a:endCxn id="206" idx="2"/>
          </p:cNvCxnSpPr>
          <p:nvPr/>
        </p:nvCxnSpPr>
        <p:spPr bwMode="auto">
          <a:xfrm flipV="1">
            <a:off x="2715601" y="5475253"/>
            <a:ext cx="2475779" cy="245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06" name="Ellipse 205">
            <a:extLst>
              <a:ext uri="{FF2B5EF4-FFF2-40B4-BE49-F238E27FC236}">
                <a16:creationId xmlns:a16="http://schemas.microsoft.com/office/drawing/2014/main" id="{9844F910-EA1A-65B8-0795-0AD55303E62B}"/>
              </a:ext>
            </a:extLst>
          </p:cNvPr>
          <p:cNvSpPr/>
          <p:nvPr/>
        </p:nvSpPr>
        <p:spPr bwMode="auto">
          <a:xfrm>
            <a:off x="5191380" y="5208898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K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504E4292-CAFC-EADF-FC67-F0FAD601CB04}"/>
              </a:ext>
            </a:extLst>
          </p:cNvPr>
          <p:cNvSpPr/>
          <p:nvPr/>
        </p:nvSpPr>
        <p:spPr bwMode="auto">
          <a:xfrm>
            <a:off x="5150598" y="5955528"/>
            <a:ext cx="614271" cy="29161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main</a:t>
            </a:r>
          </a:p>
        </p:txBody>
      </p:sp>
      <p:cxnSp>
        <p:nvCxnSpPr>
          <p:cNvPr id="208" name="Connecteur droit avec flèche 207">
            <a:extLst>
              <a:ext uri="{FF2B5EF4-FFF2-40B4-BE49-F238E27FC236}">
                <a16:creationId xmlns:a16="http://schemas.microsoft.com/office/drawing/2014/main" id="{473FAAFF-7599-05F2-C009-C0798F95D43B}"/>
              </a:ext>
            </a:extLst>
          </p:cNvPr>
          <p:cNvCxnSpPr>
            <a:cxnSpLocks/>
            <a:stCxn id="207" idx="0"/>
            <a:endCxn id="206" idx="4"/>
          </p:cNvCxnSpPr>
          <p:nvPr/>
        </p:nvCxnSpPr>
        <p:spPr bwMode="auto">
          <a:xfrm flipV="1">
            <a:off x="5457734" y="5741607"/>
            <a:ext cx="1" cy="213921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" name="Ellipse 6">
            <a:extLst>
              <a:ext uri="{FF2B5EF4-FFF2-40B4-BE49-F238E27FC236}">
                <a16:creationId xmlns:a16="http://schemas.microsoft.com/office/drawing/2014/main" id="{3061A828-C44E-0B5B-B2E6-9386262F6375}"/>
              </a:ext>
            </a:extLst>
          </p:cNvPr>
          <p:cNvSpPr/>
          <p:nvPr/>
        </p:nvSpPr>
        <p:spPr bwMode="auto">
          <a:xfrm>
            <a:off x="5945759" y="1955781"/>
            <a:ext cx="532709" cy="532709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H'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E24F9F9-7EDA-A2EE-424A-F520C2F8BA74}"/>
              </a:ext>
            </a:extLst>
          </p:cNvPr>
          <p:cNvSpPr/>
          <p:nvPr/>
        </p:nvSpPr>
        <p:spPr bwMode="auto">
          <a:xfrm>
            <a:off x="6694392" y="1955781"/>
            <a:ext cx="532709" cy="532709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I'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BCC8D108-94AB-E34D-97AA-E93612D38355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 bwMode="auto">
          <a:xfrm>
            <a:off x="6478468" y="2222136"/>
            <a:ext cx="215924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" name="Connecteur : en arc 11">
            <a:extLst>
              <a:ext uri="{FF2B5EF4-FFF2-40B4-BE49-F238E27FC236}">
                <a16:creationId xmlns:a16="http://schemas.microsoft.com/office/drawing/2014/main" id="{765B1B59-4FDF-3C1F-A9A8-7F364536D87C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 bwMode="auto">
          <a:xfrm flipV="1">
            <a:off x="5709391" y="2222136"/>
            <a:ext cx="236368" cy="655582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9BF185B3-04D1-CA92-4E92-4C11A2912C82}"/>
              </a:ext>
            </a:extLst>
          </p:cNvPr>
          <p:cNvCxnSpPr>
            <a:cxnSpLocks/>
            <a:stCxn id="15" idx="0"/>
            <a:endCxn id="8" idx="4"/>
          </p:cNvCxnSpPr>
          <p:nvPr/>
        </p:nvCxnSpPr>
        <p:spPr bwMode="auto">
          <a:xfrm flipV="1">
            <a:off x="6960747" y="2488490"/>
            <a:ext cx="0" cy="873996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B66C7AC0-5C4B-3AC1-335A-865DC707F1E6}"/>
              </a:ext>
            </a:extLst>
          </p:cNvPr>
          <p:cNvSpPr/>
          <p:nvPr/>
        </p:nvSpPr>
        <p:spPr bwMode="auto">
          <a:xfrm>
            <a:off x="6599911" y="3362486"/>
            <a:ext cx="721672" cy="291618"/>
          </a:xfrm>
          <a:prstGeom prst="rect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feat2</a:t>
            </a:r>
          </a:p>
        </p:txBody>
      </p:sp>
      <p:sp>
        <p:nvSpPr>
          <p:cNvPr id="18" name="Flèche : pentagone 17">
            <a:extLst>
              <a:ext uri="{FF2B5EF4-FFF2-40B4-BE49-F238E27FC236}">
                <a16:creationId xmlns:a16="http://schemas.microsoft.com/office/drawing/2014/main" id="{77B21C9A-1F25-27E6-80B1-A8CF25A588E0}"/>
              </a:ext>
            </a:extLst>
          </p:cNvPr>
          <p:cNvSpPr/>
          <p:nvPr/>
        </p:nvSpPr>
        <p:spPr bwMode="auto">
          <a:xfrm flipH="1">
            <a:off x="8897862" y="1273213"/>
            <a:ext cx="2684538" cy="2457648"/>
          </a:xfrm>
          <a:prstGeom prst="homePlate">
            <a:avLst>
              <a:gd name="adj" fmla="val 10274"/>
            </a:avLst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0000" tIns="45720" rIns="90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Bob :</a:t>
            </a:r>
            <a:b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</a:b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    demande de fusion</a:t>
            </a:r>
          </a:p>
          <a:p>
            <a:pPr marL="0" marR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Alice :</a:t>
            </a:r>
            <a:b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</a:b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    revue de code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2564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B2AFD5C-52F1-B9B6-998A-1EAC4BB1FF36}"/>
              </a:ext>
            </a:extLst>
          </p:cNvPr>
          <p:cNvSpPr/>
          <p:nvPr/>
        </p:nvSpPr>
        <p:spPr bwMode="auto">
          <a:xfrm>
            <a:off x="609600" y="1263513"/>
            <a:ext cx="8222704" cy="246435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err="1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gitlab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342CE68-E4D2-5554-25C6-7C057FA0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Alice demande des corrections sur la branche </a:t>
            </a:r>
            <a:r>
              <a:rPr lang="fr-FR" b="1" dirty="0">
                <a:solidFill>
                  <a:schemeClr val="accent4"/>
                </a:solidFill>
                <a:latin typeface="Consolas" panose="020B0609020204030204" pitchFamily="49" charset="0"/>
              </a:rPr>
              <a:t>feat2</a:t>
            </a:r>
            <a:r>
              <a:rPr lang="fr-FR" dirty="0"/>
              <a:t> de Bob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176428E-9F7B-CBC9-C155-8D485866C6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F788E-EE6C-43D1-A064-4469D28F825B}" type="slidenum">
              <a:rPr lang="fr-FR" altLang="fr-FR" smtClean="0"/>
              <a:pPr/>
              <a:t>25</a:t>
            </a:fld>
            <a:endParaRPr lang="fr-FR" alt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E3B38A-1287-9565-5AE8-1D5D7039B0D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6023FB-00CA-4B63-8FEC-ED45E055E894}" type="datetime11">
              <a:rPr lang="fr-FR" smtClean="0"/>
              <a:t>10:06:31</a:t>
            </a:fld>
            <a:endParaRPr lang="fr-FR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9A29CEC-9131-95F1-B68D-2ACC5C28B182}"/>
              </a:ext>
            </a:extLst>
          </p:cNvPr>
          <p:cNvSpPr/>
          <p:nvPr/>
        </p:nvSpPr>
        <p:spPr bwMode="auto">
          <a:xfrm>
            <a:off x="629841" y="3861048"/>
            <a:ext cx="5293489" cy="246435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Alice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5F6EF25-ECA8-2B04-AA99-794FD2A602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2024-2025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35E9356-25B9-B5ED-13EF-09FFAD7E69B0}"/>
              </a:ext>
            </a:extLst>
          </p:cNvPr>
          <p:cNvSpPr/>
          <p:nvPr/>
        </p:nvSpPr>
        <p:spPr bwMode="auto">
          <a:xfrm>
            <a:off x="6268673" y="3861048"/>
            <a:ext cx="5313728" cy="246435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Bob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9B7C1B76-B7BA-18C4-BA0F-DD9C263A8D50}"/>
              </a:ext>
            </a:extLst>
          </p:cNvPr>
          <p:cNvSpPr/>
          <p:nvPr/>
        </p:nvSpPr>
        <p:spPr bwMode="auto">
          <a:xfrm>
            <a:off x="675158" y="2613813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A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FC81391F-2017-8043-7938-5561687A5408}"/>
              </a:ext>
            </a:extLst>
          </p:cNvPr>
          <p:cNvSpPr/>
          <p:nvPr/>
        </p:nvSpPr>
        <p:spPr bwMode="auto">
          <a:xfrm>
            <a:off x="1418904" y="2613813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B</a:t>
            </a: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304014C3-C066-4EC2-3A4F-A2FF430FC542}"/>
              </a:ext>
            </a:extLst>
          </p:cNvPr>
          <p:cNvCxnSpPr>
            <a:cxnSpLocks/>
            <a:stCxn id="26" idx="6"/>
            <a:endCxn id="27" idx="2"/>
          </p:cNvCxnSpPr>
          <p:nvPr/>
        </p:nvCxnSpPr>
        <p:spPr bwMode="auto">
          <a:xfrm>
            <a:off x="1207867" y="2880168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9" name="Ellipse 28">
            <a:extLst>
              <a:ext uri="{FF2B5EF4-FFF2-40B4-BE49-F238E27FC236}">
                <a16:creationId xmlns:a16="http://schemas.microsoft.com/office/drawing/2014/main" id="{F5622CA1-66F0-BB04-2704-4ADF3271C58B}"/>
              </a:ext>
            </a:extLst>
          </p:cNvPr>
          <p:cNvSpPr/>
          <p:nvPr/>
        </p:nvSpPr>
        <p:spPr bwMode="auto">
          <a:xfrm>
            <a:off x="2162650" y="2613813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C</a:t>
            </a: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6B93FD05-AD0A-DD8B-9418-F475E225942F}"/>
              </a:ext>
            </a:extLst>
          </p:cNvPr>
          <p:cNvCxnSpPr>
            <a:cxnSpLocks/>
            <a:stCxn id="27" idx="6"/>
            <a:endCxn id="29" idx="2"/>
          </p:cNvCxnSpPr>
          <p:nvPr/>
        </p:nvCxnSpPr>
        <p:spPr bwMode="auto">
          <a:xfrm>
            <a:off x="1951613" y="2880168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585AA170-1C41-4AEB-76DD-C0E6F710E86E}"/>
              </a:ext>
            </a:extLst>
          </p:cNvPr>
          <p:cNvSpPr/>
          <p:nvPr/>
        </p:nvSpPr>
        <p:spPr bwMode="auto">
          <a:xfrm>
            <a:off x="5135900" y="3357993"/>
            <a:ext cx="614271" cy="29161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main</a:t>
            </a: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494676A6-4D00-0017-5B71-D29B65A6F4CC}"/>
              </a:ext>
            </a:extLst>
          </p:cNvPr>
          <p:cNvCxnSpPr>
            <a:cxnSpLocks/>
            <a:stCxn id="31" idx="0"/>
            <a:endCxn id="9" idx="4"/>
          </p:cNvCxnSpPr>
          <p:nvPr/>
        </p:nvCxnSpPr>
        <p:spPr bwMode="auto">
          <a:xfrm flipV="1">
            <a:off x="5443036" y="3144072"/>
            <a:ext cx="1" cy="213921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1" name="Ellipse 20">
            <a:extLst>
              <a:ext uri="{FF2B5EF4-FFF2-40B4-BE49-F238E27FC236}">
                <a16:creationId xmlns:a16="http://schemas.microsoft.com/office/drawing/2014/main" id="{BC8CDE2B-2EA1-9959-BACB-C3EB8621D17C}"/>
              </a:ext>
            </a:extLst>
          </p:cNvPr>
          <p:cNvSpPr/>
          <p:nvPr/>
        </p:nvSpPr>
        <p:spPr bwMode="auto">
          <a:xfrm>
            <a:off x="2928277" y="1939410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E'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84490F3F-20D8-7F2A-49C8-15DE2BAA290F}"/>
              </a:ext>
            </a:extLst>
          </p:cNvPr>
          <p:cNvSpPr/>
          <p:nvPr/>
        </p:nvSpPr>
        <p:spPr bwMode="auto">
          <a:xfrm>
            <a:off x="3672023" y="1939410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F'</a:t>
            </a: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8C7E1064-F8C7-4C26-B5D4-7F266556C685}"/>
              </a:ext>
            </a:extLst>
          </p:cNvPr>
          <p:cNvCxnSpPr>
            <a:cxnSpLocks/>
            <a:stCxn id="21" idx="6"/>
            <a:endCxn id="24" idx="2"/>
          </p:cNvCxnSpPr>
          <p:nvPr/>
        </p:nvCxnSpPr>
        <p:spPr bwMode="auto">
          <a:xfrm>
            <a:off x="3460986" y="2205765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4" name="Ellipse 33">
            <a:extLst>
              <a:ext uri="{FF2B5EF4-FFF2-40B4-BE49-F238E27FC236}">
                <a16:creationId xmlns:a16="http://schemas.microsoft.com/office/drawing/2014/main" id="{1139180A-4004-9B5F-7FBB-F3581B009AD4}"/>
              </a:ext>
            </a:extLst>
          </p:cNvPr>
          <p:cNvSpPr/>
          <p:nvPr/>
        </p:nvSpPr>
        <p:spPr bwMode="auto">
          <a:xfrm>
            <a:off x="4410889" y="1939410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G'</a:t>
            </a:r>
          </a:p>
        </p:txBody>
      </p: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FCDA2B23-B6DE-4F1A-4C41-68CF4CACE412}"/>
              </a:ext>
            </a:extLst>
          </p:cNvPr>
          <p:cNvCxnSpPr>
            <a:cxnSpLocks/>
            <a:stCxn id="24" idx="6"/>
            <a:endCxn id="34" idx="2"/>
          </p:cNvCxnSpPr>
          <p:nvPr/>
        </p:nvCxnSpPr>
        <p:spPr bwMode="auto">
          <a:xfrm>
            <a:off x="4204732" y="2205765"/>
            <a:ext cx="20615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9" name="Connecteur : en arc 38">
            <a:extLst>
              <a:ext uri="{FF2B5EF4-FFF2-40B4-BE49-F238E27FC236}">
                <a16:creationId xmlns:a16="http://schemas.microsoft.com/office/drawing/2014/main" id="{F07CD99C-AA4F-4286-98B0-40809AE65073}"/>
              </a:ext>
            </a:extLst>
          </p:cNvPr>
          <p:cNvCxnSpPr>
            <a:cxnSpLocks/>
            <a:stCxn id="29" idx="6"/>
            <a:endCxn id="21" idx="2"/>
          </p:cNvCxnSpPr>
          <p:nvPr/>
        </p:nvCxnSpPr>
        <p:spPr bwMode="auto">
          <a:xfrm flipV="1">
            <a:off x="2695359" y="2205765"/>
            <a:ext cx="232918" cy="674403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" name="Ellipse 8">
            <a:extLst>
              <a:ext uri="{FF2B5EF4-FFF2-40B4-BE49-F238E27FC236}">
                <a16:creationId xmlns:a16="http://schemas.microsoft.com/office/drawing/2014/main" id="{63B87C5D-0FC4-353D-8EBB-9EE27AE5606C}"/>
              </a:ext>
            </a:extLst>
          </p:cNvPr>
          <p:cNvSpPr/>
          <p:nvPr/>
        </p:nvSpPr>
        <p:spPr bwMode="auto">
          <a:xfrm>
            <a:off x="5176682" y="2611363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K</a:t>
            </a:r>
          </a:p>
        </p:txBody>
      </p:sp>
      <p:cxnSp>
        <p:nvCxnSpPr>
          <p:cNvPr id="10" name="Connecteur : en arc 9">
            <a:extLst>
              <a:ext uri="{FF2B5EF4-FFF2-40B4-BE49-F238E27FC236}">
                <a16:creationId xmlns:a16="http://schemas.microsoft.com/office/drawing/2014/main" id="{3071A199-60A9-3E31-B2F3-CE72CC072B98}"/>
              </a:ext>
            </a:extLst>
          </p:cNvPr>
          <p:cNvCxnSpPr>
            <a:cxnSpLocks/>
            <a:stCxn id="9" idx="2"/>
            <a:endCxn id="34" idx="6"/>
          </p:cNvCxnSpPr>
          <p:nvPr/>
        </p:nvCxnSpPr>
        <p:spPr bwMode="auto">
          <a:xfrm flipH="1" flipV="1">
            <a:off x="4943598" y="2205765"/>
            <a:ext cx="233084" cy="671953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5D1FD31-7644-7018-EF93-77D74CDD077A}"/>
              </a:ext>
            </a:extLst>
          </p:cNvPr>
          <p:cNvCxnSpPr>
            <a:cxnSpLocks/>
            <a:stCxn id="29" idx="6"/>
            <a:endCxn id="9" idx="2"/>
          </p:cNvCxnSpPr>
          <p:nvPr/>
        </p:nvCxnSpPr>
        <p:spPr bwMode="auto">
          <a:xfrm flipV="1">
            <a:off x="2695359" y="2877718"/>
            <a:ext cx="2481323" cy="245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59" name="Connecteur droit 158">
            <a:extLst>
              <a:ext uri="{FF2B5EF4-FFF2-40B4-BE49-F238E27FC236}">
                <a16:creationId xmlns:a16="http://schemas.microsoft.com/office/drawing/2014/main" id="{829AD44B-2D4B-84D2-05D8-ED6C74A0A394}"/>
              </a:ext>
            </a:extLst>
          </p:cNvPr>
          <p:cNvCxnSpPr>
            <a:cxnSpLocks/>
            <a:endCxn id="169" idx="2"/>
          </p:cNvCxnSpPr>
          <p:nvPr/>
        </p:nvCxnSpPr>
        <p:spPr bwMode="auto">
          <a:xfrm>
            <a:off x="6298547" y="5470760"/>
            <a:ext cx="1646653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61" name="Rectangle 160">
            <a:extLst>
              <a:ext uri="{FF2B5EF4-FFF2-40B4-BE49-F238E27FC236}">
                <a16:creationId xmlns:a16="http://schemas.microsoft.com/office/drawing/2014/main" id="{CF9ED253-3334-223A-305B-9DFB25EBD004}"/>
              </a:ext>
            </a:extLst>
          </p:cNvPr>
          <p:cNvSpPr/>
          <p:nvPr/>
        </p:nvSpPr>
        <p:spPr bwMode="auto">
          <a:xfrm>
            <a:off x="7917895" y="5951035"/>
            <a:ext cx="614271" cy="29161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main</a:t>
            </a:r>
          </a:p>
        </p:txBody>
      </p:sp>
      <p:cxnSp>
        <p:nvCxnSpPr>
          <p:cNvPr id="162" name="Connecteur droit avec flèche 161">
            <a:extLst>
              <a:ext uri="{FF2B5EF4-FFF2-40B4-BE49-F238E27FC236}">
                <a16:creationId xmlns:a16="http://schemas.microsoft.com/office/drawing/2014/main" id="{9AFA8D46-E868-02CE-A33C-CE948C745F40}"/>
              </a:ext>
            </a:extLst>
          </p:cNvPr>
          <p:cNvCxnSpPr>
            <a:cxnSpLocks/>
            <a:stCxn id="161" idx="0"/>
            <a:endCxn id="169" idx="4"/>
          </p:cNvCxnSpPr>
          <p:nvPr/>
        </p:nvCxnSpPr>
        <p:spPr bwMode="auto">
          <a:xfrm flipH="1" flipV="1">
            <a:off x="8211555" y="5737114"/>
            <a:ext cx="13476" cy="213921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69" name="Ellipse 168">
            <a:extLst>
              <a:ext uri="{FF2B5EF4-FFF2-40B4-BE49-F238E27FC236}">
                <a16:creationId xmlns:a16="http://schemas.microsoft.com/office/drawing/2014/main" id="{DC811F5B-3D4D-F33A-4AF1-CD93B395C092}"/>
              </a:ext>
            </a:extLst>
          </p:cNvPr>
          <p:cNvSpPr/>
          <p:nvPr/>
        </p:nvSpPr>
        <p:spPr bwMode="auto">
          <a:xfrm>
            <a:off x="7945200" y="5204405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K</a:t>
            </a:r>
          </a:p>
        </p:txBody>
      </p:sp>
      <p:sp>
        <p:nvSpPr>
          <p:cNvPr id="176" name="Ellipse 175">
            <a:extLst>
              <a:ext uri="{FF2B5EF4-FFF2-40B4-BE49-F238E27FC236}">
                <a16:creationId xmlns:a16="http://schemas.microsoft.com/office/drawing/2014/main" id="{5761C966-7C2E-E654-2F84-960F7A63EB81}"/>
              </a:ext>
            </a:extLst>
          </p:cNvPr>
          <p:cNvSpPr/>
          <p:nvPr/>
        </p:nvSpPr>
        <p:spPr bwMode="auto">
          <a:xfrm>
            <a:off x="8714277" y="4548823"/>
            <a:ext cx="532709" cy="532709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H'</a:t>
            </a:r>
          </a:p>
        </p:txBody>
      </p:sp>
      <p:sp>
        <p:nvSpPr>
          <p:cNvPr id="177" name="Ellipse 176">
            <a:extLst>
              <a:ext uri="{FF2B5EF4-FFF2-40B4-BE49-F238E27FC236}">
                <a16:creationId xmlns:a16="http://schemas.microsoft.com/office/drawing/2014/main" id="{1CB030A6-5B56-F5E2-4994-0AB8CA589170}"/>
              </a:ext>
            </a:extLst>
          </p:cNvPr>
          <p:cNvSpPr/>
          <p:nvPr/>
        </p:nvSpPr>
        <p:spPr bwMode="auto">
          <a:xfrm>
            <a:off x="9462910" y="4548823"/>
            <a:ext cx="532709" cy="532709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I'</a:t>
            </a:r>
          </a:p>
        </p:txBody>
      </p:sp>
      <p:cxnSp>
        <p:nvCxnSpPr>
          <p:cNvPr id="178" name="Connecteur droit 177">
            <a:extLst>
              <a:ext uri="{FF2B5EF4-FFF2-40B4-BE49-F238E27FC236}">
                <a16:creationId xmlns:a16="http://schemas.microsoft.com/office/drawing/2014/main" id="{D645C858-269C-E274-5A71-84F5EFEC1887}"/>
              </a:ext>
            </a:extLst>
          </p:cNvPr>
          <p:cNvCxnSpPr>
            <a:cxnSpLocks/>
            <a:stCxn id="176" idx="6"/>
            <a:endCxn id="177" idx="2"/>
          </p:cNvCxnSpPr>
          <p:nvPr/>
        </p:nvCxnSpPr>
        <p:spPr bwMode="auto">
          <a:xfrm>
            <a:off x="9246986" y="4815178"/>
            <a:ext cx="215924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79" name="Connecteur : en arc 178">
            <a:extLst>
              <a:ext uri="{FF2B5EF4-FFF2-40B4-BE49-F238E27FC236}">
                <a16:creationId xmlns:a16="http://schemas.microsoft.com/office/drawing/2014/main" id="{2E09F995-06A4-E92B-CA1C-1BFC8B3D77A3}"/>
              </a:ext>
            </a:extLst>
          </p:cNvPr>
          <p:cNvCxnSpPr>
            <a:cxnSpLocks/>
            <a:stCxn id="169" idx="6"/>
            <a:endCxn id="176" idx="2"/>
          </p:cNvCxnSpPr>
          <p:nvPr/>
        </p:nvCxnSpPr>
        <p:spPr bwMode="auto">
          <a:xfrm flipV="1">
            <a:off x="8477909" y="4815178"/>
            <a:ext cx="236368" cy="655582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80" name="Connecteur droit avec flèche 179">
            <a:extLst>
              <a:ext uri="{FF2B5EF4-FFF2-40B4-BE49-F238E27FC236}">
                <a16:creationId xmlns:a16="http://schemas.microsoft.com/office/drawing/2014/main" id="{9FDA0408-2F00-AC37-05D1-439FA205B2CD}"/>
              </a:ext>
            </a:extLst>
          </p:cNvPr>
          <p:cNvCxnSpPr>
            <a:cxnSpLocks/>
            <a:stCxn id="181" idx="0"/>
            <a:endCxn id="177" idx="4"/>
          </p:cNvCxnSpPr>
          <p:nvPr/>
        </p:nvCxnSpPr>
        <p:spPr bwMode="auto">
          <a:xfrm flipV="1">
            <a:off x="9729265" y="5081532"/>
            <a:ext cx="0" cy="873996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81" name="Rectangle 180">
            <a:extLst>
              <a:ext uri="{FF2B5EF4-FFF2-40B4-BE49-F238E27FC236}">
                <a16:creationId xmlns:a16="http://schemas.microsoft.com/office/drawing/2014/main" id="{244D911B-B036-F9C3-74F5-2543F9DBCC23}"/>
              </a:ext>
            </a:extLst>
          </p:cNvPr>
          <p:cNvSpPr/>
          <p:nvPr/>
        </p:nvSpPr>
        <p:spPr bwMode="auto">
          <a:xfrm>
            <a:off x="9368429" y="5955528"/>
            <a:ext cx="721672" cy="291618"/>
          </a:xfrm>
          <a:prstGeom prst="rect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feat2</a:t>
            </a:r>
          </a:p>
        </p:txBody>
      </p:sp>
      <p:sp>
        <p:nvSpPr>
          <p:cNvPr id="183" name="Ellipse 182">
            <a:extLst>
              <a:ext uri="{FF2B5EF4-FFF2-40B4-BE49-F238E27FC236}">
                <a16:creationId xmlns:a16="http://schemas.microsoft.com/office/drawing/2014/main" id="{5077E0F6-7BB2-CFFE-6DC3-86904959DC05}"/>
              </a:ext>
            </a:extLst>
          </p:cNvPr>
          <p:cNvSpPr/>
          <p:nvPr/>
        </p:nvSpPr>
        <p:spPr bwMode="auto">
          <a:xfrm>
            <a:off x="6449087" y="4548823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F'</a:t>
            </a:r>
          </a:p>
        </p:txBody>
      </p:sp>
      <p:cxnSp>
        <p:nvCxnSpPr>
          <p:cNvPr id="184" name="Connecteur droit 183">
            <a:extLst>
              <a:ext uri="{FF2B5EF4-FFF2-40B4-BE49-F238E27FC236}">
                <a16:creationId xmlns:a16="http://schemas.microsoft.com/office/drawing/2014/main" id="{D5B14E4D-BE9B-F752-A867-D1527F87BDC4}"/>
              </a:ext>
            </a:extLst>
          </p:cNvPr>
          <p:cNvCxnSpPr>
            <a:cxnSpLocks/>
            <a:endCxn id="183" idx="2"/>
          </p:cNvCxnSpPr>
          <p:nvPr/>
        </p:nvCxnSpPr>
        <p:spPr bwMode="auto">
          <a:xfrm>
            <a:off x="6312024" y="4815178"/>
            <a:ext cx="137063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85" name="Ellipse 184">
            <a:extLst>
              <a:ext uri="{FF2B5EF4-FFF2-40B4-BE49-F238E27FC236}">
                <a16:creationId xmlns:a16="http://schemas.microsoft.com/office/drawing/2014/main" id="{B5F0541E-063A-BB3F-348F-3E94F7261CA1}"/>
              </a:ext>
            </a:extLst>
          </p:cNvPr>
          <p:cNvSpPr/>
          <p:nvPr/>
        </p:nvSpPr>
        <p:spPr bwMode="auto">
          <a:xfrm>
            <a:off x="7187953" y="4548823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G'</a:t>
            </a:r>
          </a:p>
        </p:txBody>
      </p:sp>
      <p:cxnSp>
        <p:nvCxnSpPr>
          <p:cNvPr id="186" name="Connecteur droit 185">
            <a:extLst>
              <a:ext uri="{FF2B5EF4-FFF2-40B4-BE49-F238E27FC236}">
                <a16:creationId xmlns:a16="http://schemas.microsoft.com/office/drawing/2014/main" id="{FC9B8CDA-1983-10EB-C2E7-B3A52DE3EB5A}"/>
              </a:ext>
            </a:extLst>
          </p:cNvPr>
          <p:cNvCxnSpPr>
            <a:cxnSpLocks/>
            <a:stCxn id="183" idx="6"/>
            <a:endCxn id="185" idx="2"/>
          </p:cNvCxnSpPr>
          <p:nvPr/>
        </p:nvCxnSpPr>
        <p:spPr bwMode="auto">
          <a:xfrm>
            <a:off x="6981796" y="4815178"/>
            <a:ext cx="20615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87" name="Connecteur : en arc 186">
            <a:extLst>
              <a:ext uri="{FF2B5EF4-FFF2-40B4-BE49-F238E27FC236}">
                <a16:creationId xmlns:a16="http://schemas.microsoft.com/office/drawing/2014/main" id="{89AD9A3A-E70A-CF9B-28E7-809349F505BE}"/>
              </a:ext>
            </a:extLst>
          </p:cNvPr>
          <p:cNvCxnSpPr>
            <a:cxnSpLocks/>
            <a:stCxn id="169" idx="2"/>
            <a:endCxn id="185" idx="6"/>
          </p:cNvCxnSpPr>
          <p:nvPr/>
        </p:nvCxnSpPr>
        <p:spPr bwMode="auto">
          <a:xfrm flipH="1" flipV="1">
            <a:off x="7720662" y="4815178"/>
            <a:ext cx="224538" cy="655582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93" name="Ellipse 192">
            <a:extLst>
              <a:ext uri="{FF2B5EF4-FFF2-40B4-BE49-F238E27FC236}">
                <a16:creationId xmlns:a16="http://schemas.microsoft.com/office/drawing/2014/main" id="{063473F1-BFA6-0283-31B7-B165ED528963}"/>
              </a:ext>
            </a:extLst>
          </p:cNvPr>
          <p:cNvSpPr/>
          <p:nvPr/>
        </p:nvSpPr>
        <p:spPr bwMode="auto">
          <a:xfrm>
            <a:off x="695400" y="5211348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A</a:t>
            </a:r>
          </a:p>
        </p:txBody>
      </p:sp>
      <p:sp>
        <p:nvSpPr>
          <p:cNvPr id="194" name="Ellipse 193">
            <a:extLst>
              <a:ext uri="{FF2B5EF4-FFF2-40B4-BE49-F238E27FC236}">
                <a16:creationId xmlns:a16="http://schemas.microsoft.com/office/drawing/2014/main" id="{EEB8B7B8-514C-AF09-E83D-1DF7E5565BC7}"/>
              </a:ext>
            </a:extLst>
          </p:cNvPr>
          <p:cNvSpPr/>
          <p:nvPr/>
        </p:nvSpPr>
        <p:spPr bwMode="auto">
          <a:xfrm>
            <a:off x="1439146" y="5211348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B</a:t>
            </a:r>
          </a:p>
        </p:txBody>
      </p:sp>
      <p:cxnSp>
        <p:nvCxnSpPr>
          <p:cNvPr id="195" name="Connecteur droit 194">
            <a:extLst>
              <a:ext uri="{FF2B5EF4-FFF2-40B4-BE49-F238E27FC236}">
                <a16:creationId xmlns:a16="http://schemas.microsoft.com/office/drawing/2014/main" id="{8EEB8CBB-A486-A52D-CD84-1634C2D78F83}"/>
              </a:ext>
            </a:extLst>
          </p:cNvPr>
          <p:cNvCxnSpPr>
            <a:cxnSpLocks/>
            <a:stCxn id="193" idx="6"/>
            <a:endCxn id="194" idx="2"/>
          </p:cNvCxnSpPr>
          <p:nvPr/>
        </p:nvCxnSpPr>
        <p:spPr bwMode="auto">
          <a:xfrm>
            <a:off x="1228109" y="5477703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96" name="Ellipse 195">
            <a:extLst>
              <a:ext uri="{FF2B5EF4-FFF2-40B4-BE49-F238E27FC236}">
                <a16:creationId xmlns:a16="http://schemas.microsoft.com/office/drawing/2014/main" id="{7B8760F2-201E-77C6-8EDC-584F34B9FFB5}"/>
              </a:ext>
            </a:extLst>
          </p:cNvPr>
          <p:cNvSpPr/>
          <p:nvPr/>
        </p:nvSpPr>
        <p:spPr bwMode="auto">
          <a:xfrm>
            <a:off x="2182892" y="5211348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C</a:t>
            </a:r>
          </a:p>
        </p:txBody>
      </p:sp>
      <p:cxnSp>
        <p:nvCxnSpPr>
          <p:cNvPr id="197" name="Connecteur droit 196">
            <a:extLst>
              <a:ext uri="{FF2B5EF4-FFF2-40B4-BE49-F238E27FC236}">
                <a16:creationId xmlns:a16="http://schemas.microsoft.com/office/drawing/2014/main" id="{1EB0DF48-E60D-78FB-B722-B7EB51C481A3}"/>
              </a:ext>
            </a:extLst>
          </p:cNvPr>
          <p:cNvCxnSpPr>
            <a:cxnSpLocks/>
            <a:stCxn id="194" idx="6"/>
            <a:endCxn id="196" idx="2"/>
          </p:cNvCxnSpPr>
          <p:nvPr/>
        </p:nvCxnSpPr>
        <p:spPr bwMode="auto">
          <a:xfrm>
            <a:off x="1971855" y="5477703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98" name="Ellipse 197">
            <a:extLst>
              <a:ext uri="{FF2B5EF4-FFF2-40B4-BE49-F238E27FC236}">
                <a16:creationId xmlns:a16="http://schemas.microsoft.com/office/drawing/2014/main" id="{863AB8B6-7AA4-6383-2A2B-FBF0DF840032}"/>
              </a:ext>
            </a:extLst>
          </p:cNvPr>
          <p:cNvSpPr/>
          <p:nvPr/>
        </p:nvSpPr>
        <p:spPr bwMode="auto">
          <a:xfrm>
            <a:off x="2928277" y="4548823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E'</a:t>
            </a:r>
          </a:p>
        </p:txBody>
      </p:sp>
      <p:sp>
        <p:nvSpPr>
          <p:cNvPr id="199" name="Ellipse 198">
            <a:extLst>
              <a:ext uri="{FF2B5EF4-FFF2-40B4-BE49-F238E27FC236}">
                <a16:creationId xmlns:a16="http://schemas.microsoft.com/office/drawing/2014/main" id="{4851BDC1-528A-0D4C-978B-7D128DCD29AB}"/>
              </a:ext>
            </a:extLst>
          </p:cNvPr>
          <p:cNvSpPr/>
          <p:nvPr/>
        </p:nvSpPr>
        <p:spPr bwMode="auto">
          <a:xfrm>
            <a:off x="3672023" y="4548823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F'</a:t>
            </a:r>
          </a:p>
        </p:txBody>
      </p:sp>
      <p:cxnSp>
        <p:nvCxnSpPr>
          <p:cNvPr id="200" name="Connecteur droit 199">
            <a:extLst>
              <a:ext uri="{FF2B5EF4-FFF2-40B4-BE49-F238E27FC236}">
                <a16:creationId xmlns:a16="http://schemas.microsoft.com/office/drawing/2014/main" id="{F6526CA3-C57F-A386-BF70-7FD3665161C4}"/>
              </a:ext>
            </a:extLst>
          </p:cNvPr>
          <p:cNvCxnSpPr>
            <a:cxnSpLocks/>
            <a:stCxn id="198" idx="6"/>
            <a:endCxn id="199" idx="2"/>
          </p:cNvCxnSpPr>
          <p:nvPr/>
        </p:nvCxnSpPr>
        <p:spPr bwMode="auto">
          <a:xfrm>
            <a:off x="3460986" y="4815178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01" name="Ellipse 200">
            <a:extLst>
              <a:ext uri="{FF2B5EF4-FFF2-40B4-BE49-F238E27FC236}">
                <a16:creationId xmlns:a16="http://schemas.microsoft.com/office/drawing/2014/main" id="{F2F42039-FF33-65F1-C4D5-D2E2A5119F47}"/>
              </a:ext>
            </a:extLst>
          </p:cNvPr>
          <p:cNvSpPr/>
          <p:nvPr/>
        </p:nvSpPr>
        <p:spPr bwMode="auto">
          <a:xfrm>
            <a:off x="4410889" y="4548823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G'</a:t>
            </a:r>
          </a:p>
        </p:txBody>
      </p:sp>
      <p:cxnSp>
        <p:nvCxnSpPr>
          <p:cNvPr id="202" name="Connecteur droit 201">
            <a:extLst>
              <a:ext uri="{FF2B5EF4-FFF2-40B4-BE49-F238E27FC236}">
                <a16:creationId xmlns:a16="http://schemas.microsoft.com/office/drawing/2014/main" id="{0F1F9F8B-F8DD-5AFA-19D7-16B77A96AE49}"/>
              </a:ext>
            </a:extLst>
          </p:cNvPr>
          <p:cNvCxnSpPr>
            <a:cxnSpLocks/>
            <a:stCxn id="199" idx="6"/>
            <a:endCxn id="201" idx="2"/>
          </p:cNvCxnSpPr>
          <p:nvPr/>
        </p:nvCxnSpPr>
        <p:spPr bwMode="auto">
          <a:xfrm>
            <a:off x="4204732" y="4815178"/>
            <a:ext cx="20615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03" name="Connecteur : en arc 202">
            <a:extLst>
              <a:ext uri="{FF2B5EF4-FFF2-40B4-BE49-F238E27FC236}">
                <a16:creationId xmlns:a16="http://schemas.microsoft.com/office/drawing/2014/main" id="{DAF9F5B8-1ABC-D19B-A756-A6E51530E8CE}"/>
              </a:ext>
            </a:extLst>
          </p:cNvPr>
          <p:cNvCxnSpPr>
            <a:cxnSpLocks/>
            <a:stCxn id="196" idx="6"/>
            <a:endCxn id="198" idx="2"/>
          </p:cNvCxnSpPr>
          <p:nvPr/>
        </p:nvCxnSpPr>
        <p:spPr bwMode="auto">
          <a:xfrm flipV="1">
            <a:off x="2715601" y="4815178"/>
            <a:ext cx="212676" cy="662525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04" name="Connecteur : en arc 203">
            <a:extLst>
              <a:ext uri="{FF2B5EF4-FFF2-40B4-BE49-F238E27FC236}">
                <a16:creationId xmlns:a16="http://schemas.microsoft.com/office/drawing/2014/main" id="{EF1F9F81-E048-777C-C3F1-972EA834B26D}"/>
              </a:ext>
            </a:extLst>
          </p:cNvPr>
          <p:cNvCxnSpPr>
            <a:cxnSpLocks/>
            <a:stCxn id="206" idx="2"/>
            <a:endCxn id="201" idx="6"/>
          </p:cNvCxnSpPr>
          <p:nvPr/>
        </p:nvCxnSpPr>
        <p:spPr bwMode="auto">
          <a:xfrm flipH="1" flipV="1">
            <a:off x="4943598" y="4815178"/>
            <a:ext cx="247782" cy="660075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05" name="Connecteur droit 204">
            <a:extLst>
              <a:ext uri="{FF2B5EF4-FFF2-40B4-BE49-F238E27FC236}">
                <a16:creationId xmlns:a16="http://schemas.microsoft.com/office/drawing/2014/main" id="{B00E3E45-0448-563B-656B-7B467CA6F817}"/>
              </a:ext>
            </a:extLst>
          </p:cNvPr>
          <p:cNvCxnSpPr>
            <a:cxnSpLocks/>
            <a:stCxn id="196" idx="6"/>
            <a:endCxn id="206" idx="2"/>
          </p:cNvCxnSpPr>
          <p:nvPr/>
        </p:nvCxnSpPr>
        <p:spPr bwMode="auto">
          <a:xfrm flipV="1">
            <a:off x="2715601" y="5475253"/>
            <a:ext cx="2475779" cy="245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06" name="Ellipse 205">
            <a:extLst>
              <a:ext uri="{FF2B5EF4-FFF2-40B4-BE49-F238E27FC236}">
                <a16:creationId xmlns:a16="http://schemas.microsoft.com/office/drawing/2014/main" id="{9844F910-EA1A-65B8-0795-0AD55303E62B}"/>
              </a:ext>
            </a:extLst>
          </p:cNvPr>
          <p:cNvSpPr/>
          <p:nvPr/>
        </p:nvSpPr>
        <p:spPr bwMode="auto">
          <a:xfrm>
            <a:off x="5191380" y="5208898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K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504E4292-CAFC-EADF-FC67-F0FAD601CB04}"/>
              </a:ext>
            </a:extLst>
          </p:cNvPr>
          <p:cNvSpPr/>
          <p:nvPr/>
        </p:nvSpPr>
        <p:spPr bwMode="auto">
          <a:xfrm>
            <a:off x="5150598" y="5955528"/>
            <a:ext cx="614271" cy="29161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main</a:t>
            </a:r>
          </a:p>
        </p:txBody>
      </p:sp>
      <p:cxnSp>
        <p:nvCxnSpPr>
          <p:cNvPr id="208" name="Connecteur droit avec flèche 207">
            <a:extLst>
              <a:ext uri="{FF2B5EF4-FFF2-40B4-BE49-F238E27FC236}">
                <a16:creationId xmlns:a16="http://schemas.microsoft.com/office/drawing/2014/main" id="{473FAAFF-7599-05F2-C009-C0798F95D43B}"/>
              </a:ext>
            </a:extLst>
          </p:cNvPr>
          <p:cNvCxnSpPr>
            <a:cxnSpLocks/>
            <a:stCxn id="207" idx="0"/>
            <a:endCxn id="206" idx="4"/>
          </p:cNvCxnSpPr>
          <p:nvPr/>
        </p:nvCxnSpPr>
        <p:spPr bwMode="auto">
          <a:xfrm flipV="1">
            <a:off x="5457734" y="5741607"/>
            <a:ext cx="1" cy="213921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" name="Ellipse 6">
            <a:extLst>
              <a:ext uri="{FF2B5EF4-FFF2-40B4-BE49-F238E27FC236}">
                <a16:creationId xmlns:a16="http://schemas.microsoft.com/office/drawing/2014/main" id="{3061A828-C44E-0B5B-B2E6-9386262F6375}"/>
              </a:ext>
            </a:extLst>
          </p:cNvPr>
          <p:cNvSpPr/>
          <p:nvPr/>
        </p:nvSpPr>
        <p:spPr bwMode="auto">
          <a:xfrm>
            <a:off x="5945759" y="1955781"/>
            <a:ext cx="532709" cy="532709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H'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E24F9F9-7EDA-A2EE-424A-F520C2F8BA74}"/>
              </a:ext>
            </a:extLst>
          </p:cNvPr>
          <p:cNvSpPr/>
          <p:nvPr/>
        </p:nvSpPr>
        <p:spPr bwMode="auto">
          <a:xfrm>
            <a:off x="6694392" y="1955781"/>
            <a:ext cx="532709" cy="532709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I'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BCC8D108-94AB-E34D-97AA-E93612D38355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 bwMode="auto">
          <a:xfrm>
            <a:off x="6478468" y="2222136"/>
            <a:ext cx="215924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" name="Connecteur : en arc 11">
            <a:extLst>
              <a:ext uri="{FF2B5EF4-FFF2-40B4-BE49-F238E27FC236}">
                <a16:creationId xmlns:a16="http://schemas.microsoft.com/office/drawing/2014/main" id="{765B1B59-4FDF-3C1F-A9A8-7F364536D87C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 bwMode="auto">
          <a:xfrm flipV="1">
            <a:off x="5709391" y="2222136"/>
            <a:ext cx="236368" cy="655582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9BF185B3-04D1-CA92-4E92-4C11A2912C82}"/>
              </a:ext>
            </a:extLst>
          </p:cNvPr>
          <p:cNvCxnSpPr>
            <a:cxnSpLocks/>
            <a:stCxn id="15" idx="0"/>
            <a:endCxn id="8" idx="4"/>
          </p:cNvCxnSpPr>
          <p:nvPr/>
        </p:nvCxnSpPr>
        <p:spPr bwMode="auto">
          <a:xfrm flipV="1">
            <a:off x="6960747" y="2488490"/>
            <a:ext cx="0" cy="873996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B66C7AC0-5C4B-3AC1-335A-865DC707F1E6}"/>
              </a:ext>
            </a:extLst>
          </p:cNvPr>
          <p:cNvSpPr/>
          <p:nvPr/>
        </p:nvSpPr>
        <p:spPr bwMode="auto">
          <a:xfrm>
            <a:off x="6599911" y="3362486"/>
            <a:ext cx="721672" cy="291618"/>
          </a:xfrm>
          <a:prstGeom prst="rect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feat2</a:t>
            </a:r>
          </a:p>
        </p:txBody>
      </p:sp>
      <p:sp>
        <p:nvSpPr>
          <p:cNvPr id="23" name="Flèche : pentagone 22">
            <a:extLst>
              <a:ext uri="{FF2B5EF4-FFF2-40B4-BE49-F238E27FC236}">
                <a16:creationId xmlns:a16="http://schemas.microsoft.com/office/drawing/2014/main" id="{2453B398-76AB-ED5B-7D75-0E406472DE8F}"/>
              </a:ext>
            </a:extLst>
          </p:cNvPr>
          <p:cNvSpPr/>
          <p:nvPr/>
        </p:nvSpPr>
        <p:spPr bwMode="auto">
          <a:xfrm flipH="1">
            <a:off x="8897862" y="1273213"/>
            <a:ext cx="2684538" cy="2457648"/>
          </a:xfrm>
          <a:prstGeom prst="homePlate">
            <a:avLst>
              <a:gd name="adj" fmla="val 10274"/>
            </a:avLst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0000" tIns="45720" rIns="90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Bob :</a:t>
            </a:r>
            <a:b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</a:b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    demande de fusion</a:t>
            </a:r>
          </a:p>
          <a:p>
            <a:pPr marL="0" marR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Alice :</a:t>
            </a:r>
            <a:b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</a:b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    revue de code</a:t>
            </a:r>
          </a:p>
          <a:p>
            <a:pPr marL="0" marR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    demande correction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7387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FA3E9BFB-F063-38AF-9085-F2B69D12D5BB}"/>
              </a:ext>
            </a:extLst>
          </p:cNvPr>
          <p:cNvSpPr/>
          <p:nvPr/>
        </p:nvSpPr>
        <p:spPr bwMode="auto">
          <a:xfrm>
            <a:off x="609600" y="1263513"/>
            <a:ext cx="8222704" cy="246435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err="1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gitlab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342CE68-E4D2-5554-25C6-7C057FA0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Bob effectue les corrections dans sa branche de travail </a:t>
            </a:r>
            <a:r>
              <a:rPr lang="fr-FR" b="1" dirty="0">
                <a:solidFill>
                  <a:schemeClr val="accent4"/>
                </a:solidFill>
                <a:latin typeface="Consolas" panose="020B0609020204030204" pitchFamily="49" charset="0"/>
              </a:rPr>
              <a:t>feat2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176428E-9F7B-CBC9-C155-8D485866C6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F788E-EE6C-43D1-A064-4469D28F825B}" type="slidenum">
              <a:rPr lang="fr-FR" altLang="fr-FR" smtClean="0"/>
              <a:pPr/>
              <a:t>26</a:t>
            </a:fld>
            <a:endParaRPr lang="fr-FR" alt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E3B38A-1287-9565-5AE8-1D5D7039B0D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FE3665-509D-4541-AB30-2A0B92B376EB}" type="datetime11">
              <a:rPr lang="fr-FR" smtClean="0"/>
              <a:t>10:06:31</a:t>
            </a:fld>
            <a:endParaRPr lang="fr-FR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9A29CEC-9131-95F1-B68D-2ACC5C28B182}"/>
              </a:ext>
            </a:extLst>
          </p:cNvPr>
          <p:cNvSpPr/>
          <p:nvPr/>
        </p:nvSpPr>
        <p:spPr bwMode="auto">
          <a:xfrm>
            <a:off x="629841" y="3861048"/>
            <a:ext cx="5293489" cy="246435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Alice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5F6EF25-ECA8-2B04-AA99-794FD2A602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2024-2025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35E9356-25B9-B5ED-13EF-09FFAD7E69B0}"/>
              </a:ext>
            </a:extLst>
          </p:cNvPr>
          <p:cNvSpPr/>
          <p:nvPr/>
        </p:nvSpPr>
        <p:spPr bwMode="auto">
          <a:xfrm>
            <a:off x="6268673" y="3861048"/>
            <a:ext cx="5313728" cy="246435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Bob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9B7C1B76-B7BA-18C4-BA0F-DD9C263A8D50}"/>
              </a:ext>
            </a:extLst>
          </p:cNvPr>
          <p:cNvSpPr/>
          <p:nvPr/>
        </p:nvSpPr>
        <p:spPr bwMode="auto">
          <a:xfrm>
            <a:off x="675158" y="2613813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A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FC81391F-2017-8043-7938-5561687A5408}"/>
              </a:ext>
            </a:extLst>
          </p:cNvPr>
          <p:cNvSpPr/>
          <p:nvPr/>
        </p:nvSpPr>
        <p:spPr bwMode="auto">
          <a:xfrm>
            <a:off x="1418904" y="2613813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B</a:t>
            </a: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304014C3-C066-4EC2-3A4F-A2FF430FC542}"/>
              </a:ext>
            </a:extLst>
          </p:cNvPr>
          <p:cNvCxnSpPr>
            <a:cxnSpLocks/>
            <a:stCxn id="26" idx="6"/>
            <a:endCxn id="27" idx="2"/>
          </p:cNvCxnSpPr>
          <p:nvPr/>
        </p:nvCxnSpPr>
        <p:spPr bwMode="auto">
          <a:xfrm>
            <a:off x="1207867" y="2880168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9" name="Ellipse 28">
            <a:extLst>
              <a:ext uri="{FF2B5EF4-FFF2-40B4-BE49-F238E27FC236}">
                <a16:creationId xmlns:a16="http://schemas.microsoft.com/office/drawing/2014/main" id="{F5622CA1-66F0-BB04-2704-4ADF3271C58B}"/>
              </a:ext>
            </a:extLst>
          </p:cNvPr>
          <p:cNvSpPr/>
          <p:nvPr/>
        </p:nvSpPr>
        <p:spPr bwMode="auto">
          <a:xfrm>
            <a:off x="2162650" y="2613813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C</a:t>
            </a: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6B93FD05-AD0A-DD8B-9418-F475E225942F}"/>
              </a:ext>
            </a:extLst>
          </p:cNvPr>
          <p:cNvCxnSpPr>
            <a:cxnSpLocks/>
            <a:stCxn id="27" idx="6"/>
            <a:endCxn id="29" idx="2"/>
          </p:cNvCxnSpPr>
          <p:nvPr/>
        </p:nvCxnSpPr>
        <p:spPr bwMode="auto">
          <a:xfrm>
            <a:off x="1951613" y="2880168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585AA170-1C41-4AEB-76DD-C0E6F710E86E}"/>
              </a:ext>
            </a:extLst>
          </p:cNvPr>
          <p:cNvSpPr/>
          <p:nvPr/>
        </p:nvSpPr>
        <p:spPr bwMode="auto">
          <a:xfrm>
            <a:off x="5135900" y="3357993"/>
            <a:ext cx="614271" cy="29161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main</a:t>
            </a: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494676A6-4D00-0017-5B71-D29B65A6F4CC}"/>
              </a:ext>
            </a:extLst>
          </p:cNvPr>
          <p:cNvCxnSpPr>
            <a:cxnSpLocks/>
            <a:stCxn id="31" idx="0"/>
            <a:endCxn id="9" idx="4"/>
          </p:cNvCxnSpPr>
          <p:nvPr/>
        </p:nvCxnSpPr>
        <p:spPr bwMode="auto">
          <a:xfrm flipV="1">
            <a:off x="5443036" y="3144072"/>
            <a:ext cx="1" cy="213921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1" name="Ellipse 20">
            <a:extLst>
              <a:ext uri="{FF2B5EF4-FFF2-40B4-BE49-F238E27FC236}">
                <a16:creationId xmlns:a16="http://schemas.microsoft.com/office/drawing/2014/main" id="{BC8CDE2B-2EA1-9959-BACB-C3EB8621D17C}"/>
              </a:ext>
            </a:extLst>
          </p:cNvPr>
          <p:cNvSpPr/>
          <p:nvPr/>
        </p:nvSpPr>
        <p:spPr bwMode="auto">
          <a:xfrm>
            <a:off x="2928277" y="1939410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E'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84490F3F-20D8-7F2A-49C8-15DE2BAA290F}"/>
              </a:ext>
            </a:extLst>
          </p:cNvPr>
          <p:cNvSpPr/>
          <p:nvPr/>
        </p:nvSpPr>
        <p:spPr bwMode="auto">
          <a:xfrm>
            <a:off x="3672023" y="1939410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F'</a:t>
            </a: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8C7E1064-F8C7-4C26-B5D4-7F266556C685}"/>
              </a:ext>
            </a:extLst>
          </p:cNvPr>
          <p:cNvCxnSpPr>
            <a:cxnSpLocks/>
            <a:stCxn id="21" idx="6"/>
            <a:endCxn id="24" idx="2"/>
          </p:cNvCxnSpPr>
          <p:nvPr/>
        </p:nvCxnSpPr>
        <p:spPr bwMode="auto">
          <a:xfrm>
            <a:off x="3460986" y="2205765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4" name="Ellipse 33">
            <a:extLst>
              <a:ext uri="{FF2B5EF4-FFF2-40B4-BE49-F238E27FC236}">
                <a16:creationId xmlns:a16="http://schemas.microsoft.com/office/drawing/2014/main" id="{1139180A-4004-9B5F-7FBB-F3581B009AD4}"/>
              </a:ext>
            </a:extLst>
          </p:cNvPr>
          <p:cNvSpPr/>
          <p:nvPr/>
        </p:nvSpPr>
        <p:spPr bwMode="auto">
          <a:xfrm>
            <a:off x="4410889" y="1939410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G'</a:t>
            </a:r>
          </a:p>
        </p:txBody>
      </p: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FCDA2B23-B6DE-4F1A-4C41-68CF4CACE412}"/>
              </a:ext>
            </a:extLst>
          </p:cNvPr>
          <p:cNvCxnSpPr>
            <a:cxnSpLocks/>
            <a:stCxn id="24" idx="6"/>
            <a:endCxn id="34" idx="2"/>
          </p:cNvCxnSpPr>
          <p:nvPr/>
        </p:nvCxnSpPr>
        <p:spPr bwMode="auto">
          <a:xfrm>
            <a:off x="4204732" y="2205765"/>
            <a:ext cx="20615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9" name="Connecteur : en arc 38">
            <a:extLst>
              <a:ext uri="{FF2B5EF4-FFF2-40B4-BE49-F238E27FC236}">
                <a16:creationId xmlns:a16="http://schemas.microsoft.com/office/drawing/2014/main" id="{F07CD99C-AA4F-4286-98B0-40809AE65073}"/>
              </a:ext>
            </a:extLst>
          </p:cNvPr>
          <p:cNvCxnSpPr>
            <a:cxnSpLocks/>
            <a:stCxn id="29" idx="6"/>
            <a:endCxn id="21" idx="2"/>
          </p:cNvCxnSpPr>
          <p:nvPr/>
        </p:nvCxnSpPr>
        <p:spPr bwMode="auto">
          <a:xfrm flipV="1">
            <a:off x="2695359" y="2205765"/>
            <a:ext cx="232918" cy="674403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" name="Ellipse 8">
            <a:extLst>
              <a:ext uri="{FF2B5EF4-FFF2-40B4-BE49-F238E27FC236}">
                <a16:creationId xmlns:a16="http://schemas.microsoft.com/office/drawing/2014/main" id="{63B87C5D-0FC4-353D-8EBB-9EE27AE5606C}"/>
              </a:ext>
            </a:extLst>
          </p:cNvPr>
          <p:cNvSpPr/>
          <p:nvPr/>
        </p:nvSpPr>
        <p:spPr bwMode="auto">
          <a:xfrm>
            <a:off x="5176682" y="2611363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K</a:t>
            </a:r>
          </a:p>
        </p:txBody>
      </p:sp>
      <p:cxnSp>
        <p:nvCxnSpPr>
          <p:cNvPr id="10" name="Connecteur : en arc 9">
            <a:extLst>
              <a:ext uri="{FF2B5EF4-FFF2-40B4-BE49-F238E27FC236}">
                <a16:creationId xmlns:a16="http://schemas.microsoft.com/office/drawing/2014/main" id="{3071A199-60A9-3E31-B2F3-CE72CC072B98}"/>
              </a:ext>
            </a:extLst>
          </p:cNvPr>
          <p:cNvCxnSpPr>
            <a:cxnSpLocks/>
            <a:stCxn id="9" idx="2"/>
            <a:endCxn id="34" idx="6"/>
          </p:cNvCxnSpPr>
          <p:nvPr/>
        </p:nvCxnSpPr>
        <p:spPr bwMode="auto">
          <a:xfrm flipH="1" flipV="1">
            <a:off x="4943598" y="2205765"/>
            <a:ext cx="233084" cy="671953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5D1FD31-7644-7018-EF93-77D74CDD077A}"/>
              </a:ext>
            </a:extLst>
          </p:cNvPr>
          <p:cNvCxnSpPr>
            <a:cxnSpLocks/>
            <a:stCxn id="29" idx="6"/>
            <a:endCxn id="9" idx="2"/>
          </p:cNvCxnSpPr>
          <p:nvPr/>
        </p:nvCxnSpPr>
        <p:spPr bwMode="auto">
          <a:xfrm flipV="1">
            <a:off x="2695359" y="2877718"/>
            <a:ext cx="2481323" cy="245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59" name="Connecteur droit 158">
            <a:extLst>
              <a:ext uri="{FF2B5EF4-FFF2-40B4-BE49-F238E27FC236}">
                <a16:creationId xmlns:a16="http://schemas.microsoft.com/office/drawing/2014/main" id="{829AD44B-2D4B-84D2-05D8-ED6C74A0A394}"/>
              </a:ext>
            </a:extLst>
          </p:cNvPr>
          <p:cNvCxnSpPr>
            <a:cxnSpLocks/>
            <a:endCxn id="169" idx="2"/>
          </p:cNvCxnSpPr>
          <p:nvPr/>
        </p:nvCxnSpPr>
        <p:spPr bwMode="auto">
          <a:xfrm>
            <a:off x="6298547" y="5470760"/>
            <a:ext cx="1646653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61" name="Rectangle 160">
            <a:extLst>
              <a:ext uri="{FF2B5EF4-FFF2-40B4-BE49-F238E27FC236}">
                <a16:creationId xmlns:a16="http://schemas.microsoft.com/office/drawing/2014/main" id="{CF9ED253-3334-223A-305B-9DFB25EBD004}"/>
              </a:ext>
            </a:extLst>
          </p:cNvPr>
          <p:cNvSpPr/>
          <p:nvPr/>
        </p:nvSpPr>
        <p:spPr bwMode="auto">
          <a:xfrm>
            <a:off x="7917895" y="5951035"/>
            <a:ext cx="614271" cy="29161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main</a:t>
            </a:r>
          </a:p>
        </p:txBody>
      </p:sp>
      <p:cxnSp>
        <p:nvCxnSpPr>
          <p:cNvPr id="162" name="Connecteur droit avec flèche 161">
            <a:extLst>
              <a:ext uri="{FF2B5EF4-FFF2-40B4-BE49-F238E27FC236}">
                <a16:creationId xmlns:a16="http://schemas.microsoft.com/office/drawing/2014/main" id="{9AFA8D46-E868-02CE-A33C-CE948C745F40}"/>
              </a:ext>
            </a:extLst>
          </p:cNvPr>
          <p:cNvCxnSpPr>
            <a:cxnSpLocks/>
            <a:stCxn id="161" idx="0"/>
            <a:endCxn id="169" idx="4"/>
          </p:cNvCxnSpPr>
          <p:nvPr/>
        </p:nvCxnSpPr>
        <p:spPr bwMode="auto">
          <a:xfrm flipH="1" flipV="1">
            <a:off x="8211555" y="5737114"/>
            <a:ext cx="13476" cy="213921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69" name="Ellipse 168">
            <a:extLst>
              <a:ext uri="{FF2B5EF4-FFF2-40B4-BE49-F238E27FC236}">
                <a16:creationId xmlns:a16="http://schemas.microsoft.com/office/drawing/2014/main" id="{DC811F5B-3D4D-F33A-4AF1-CD93B395C092}"/>
              </a:ext>
            </a:extLst>
          </p:cNvPr>
          <p:cNvSpPr/>
          <p:nvPr/>
        </p:nvSpPr>
        <p:spPr bwMode="auto">
          <a:xfrm>
            <a:off x="7945200" y="5204405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K</a:t>
            </a:r>
          </a:p>
        </p:txBody>
      </p:sp>
      <p:sp>
        <p:nvSpPr>
          <p:cNvPr id="176" name="Ellipse 175">
            <a:extLst>
              <a:ext uri="{FF2B5EF4-FFF2-40B4-BE49-F238E27FC236}">
                <a16:creationId xmlns:a16="http://schemas.microsoft.com/office/drawing/2014/main" id="{5761C966-7C2E-E654-2F84-960F7A63EB81}"/>
              </a:ext>
            </a:extLst>
          </p:cNvPr>
          <p:cNvSpPr/>
          <p:nvPr/>
        </p:nvSpPr>
        <p:spPr bwMode="auto">
          <a:xfrm>
            <a:off x="8714277" y="4548823"/>
            <a:ext cx="532709" cy="532709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H'</a:t>
            </a:r>
          </a:p>
        </p:txBody>
      </p:sp>
      <p:sp>
        <p:nvSpPr>
          <p:cNvPr id="177" name="Ellipse 176">
            <a:extLst>
              <a:ext uri="{FF2B5EF4-FFF2-40B4-BE49-F238E27FC236}">
                <a16:creationId xmlns:a16="http://schemas.microsoft.com/office/drawing/2014/main" id="{1CB030A6-5B56-F5E2-4994-0AB8CA589170}"/>
              </a:ext>
            </a:extLst>
          </p:cNvPr>
          <p:cNvSpPr/>
          <p:nvPr/>
        </p:nvSpPr>
        <p:spPr bwMode="auto">
          <a:xfrm>
            <a:off x="9462910" y="4548823"/>
            <a:ext cx="532709" cy="532709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I'</a:t>
            </a:r>
          </a:p>
        </p:txBody>
      </p:sp>
      <p:cxnSp>
        <p:nvCxnSpPr>
          <p:cNvPr id="178" name="Connecteur droit 177">
            <a:extLst>
              <a:ext uri="{FF2B5EF4-FFF2-40B4-BE49-F238E27FC236}">
                <a16:creationId xmlns:a16="http://schemas.microsoft.com/office/drawing/2014/main" id="{D645C858-269C-E274-5A71-84F5EFEC1887}"/>
              </a:ext>
            </a:extLst>
          </p:cNvPr>
          <p:cNvCxnSpPr>
            <a:cxnSpLocks/>
            <a:stCxn id="176" idx="6"/>
            <a:endCxn id="177" idx="2"/>
          </p:cNvCxnSpPr>
          <p:nvPr/>
        </p:nvCxnSpPr>
        <p:spPr bwMode="auto">
          <a:xfrm>
            <a:off x="9246986" y="4815178"/>
            <a:ext cx="215924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79" name="Connecteur : en arc 178">
            <a:extLst>
              <a:ext uri="{FF2B5EF4-FFF2-40B4-BE49-F238E27FC236}">
                <a16:creationId xmlns:a16="http://schemas.microsoft.com/office/drawing/2014/main" id="{2E09F995-06A4-E92B-CA1C-1BFC8B3D77A3}"/>
              </a:ext>
            </a:extLst>
          </p:cNvPr>
          <p:cNvCxnSpPr>
            <a:cxnSpLocks/>
            <a:stCxn id="169" idx="6"/>
            <a:endCxn id="176" idx="2"/>
          </p:cNvCxnSpPr>
          <p:nvPr/>
        </p:nvCxnSpPr>
        <p:spPr bwMode="auto">
          <a:xfrm flipV="1">
            <a:off x="8477909" y="4815178"/>
            <a:ext cx="236368" cy="655582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80" name="Connecteur droit avec flèche 179">
            <a:extLst>
              <a:ext uri="{FF2B5EF4-FFF2-40B4-BE49-F238E27FC236}">
                <a16:creationId xmlns:a16="http://schemas.microsoft.com/office/drawing/2014/main" id="{9FDA0408-2F00-AC37-05D1-439FA205B2CD}"/>
              </a:ext>
            </a:extLst>
          </p:cNvPr>
          <p:cNvCxnSpPr>
            <a:cxnSpLocks/>
            <a:stCxn id="181" idx="0"/>
            <a:endCxn id="17" idx="4"/>
          </p:cNvCxnSpPr>
          <p:nvPr/>
        </p:nvCxnSpPr>
        <p:spPr bwMode="auto">
          <a:xfrm flipV="1">
            <a:off x="10475048" y="5081532"/>
            <a:ext cx="2850" cy="873996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81" name="Rectangle 180">
            <a:extLst>
              <a:ext uri="{FF2B5EF4-FFF2-40B4-BE49-F238E27FC236}">
                <a16:creationId xmlns:a16="http://schemas.microsoft.com/office/drawing/2014/main" id="{244D911B-B036-F9C3-74F5-2543F9DBCC23}"/>
              </a:ext>
            </a:extLst>
          </p:cNvPr>
          <p:cNvSpPr/>
          <p:nvPr/>
        </p:nvSpPr>
        <p:spPr bwMode="auto">
          <a:xfrm>
            <a:off x="10114212" y="5955528"/>
            <a:ext cx="721672" cy="291618"/>
          </a:xfrm>
          <a:prstGeom prst="rect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feat2</a:t>
            </a:r>
          </a:p>
        </p:txBody>
      </p:sp>
      <p:sp>
        <p:nvSpPr>
          <p:cNvPr id="183" name="Ellipse 182">
            <a:extLst>
              <a:ext uri="{FF2B5EF4-FFF2-40B4-BE49-F238E27FC236}">
                <a16:creationId xmlns:a16="http://schemas.microsoft.com/office/drawing/2014/main" id="{5077E0F6-7BB2-CFFE-6DC3-86904959DC05}"/>
              </a:ext>
            </a:extLst>
          </p:cNvPr>
          <p:cNvSpPr/>
          <p:nvPr/>
        </p:nvSpPr>
        <p:spPr bwMode="auto">
          <a:xfrm>
            <a:off x="6449087" y="4548823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F'</a:t>
            </a:r>
          </a:p>
        </p:txBody>
      </p:sp>
      <p:cxnSp>
        <p:nvCxnSpPr>
          <p:cNvPr id="184" name="Connecteur droit 183">
            <a:extLst>
              <a:ext uri="{FF2B5EF4-FFF2-40B4-BE49-F238E27FC236}">
                <a16:creationId xmlns:a16="http://schemas.microsoft.com/office/drawing/2014/main" id="{D5B14E4D-BE9B-F752-A867-D1527F87BDC4}"/>
              </a:ext>
            </a:extLst>
          </p:cNvPr>
          <p:cNvCxnSpPr>
            <a:cxnSpLocks/>
            <a:endCxn id="183" idx="2"/>
          </p:cNvCxnSpPr>
          <p:nvPr/>
        </p:nvCxnSpPr>
        <p:spPr bwMode="auto">
          <a:xfrm>
            <a:off x="6312024" y="4815178"/>
            <a:ext cx="137063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85" name="Ellipse 184">
            <a:extLst>
              <a:ext uri="{FF2B5EF4-FFF2-40B4-BE49-F238E27FC236}">
                <a16:creationId xmlns:a16="http://schemas.microsoft.com/office/drawing/2014/main" id="{B5F0541E-063A-BB3F-348F-3E94F7261CA1}"/>
              </a:ext>
            </a:extLst>
          </p:cNvPr>
          <p:cNvSpPr/>
          <p:nvPr/>
        </p:nvSpPr>
        <p:spPr bwMode="auto">
          <a:xfrm>
            <a:off x="7187953" y="4548823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G'</a:t>
            </a:r>
          </a:p>
        </p:txBody>
      </p:sp>
      <p:cxnSp>
        <p:nvCxnSpPr>
          <p:cNvPr id="186" name="Connecteur droit 185">
            <a:extLst>
              <a:ext uri="{FF2B5EF4-FFF2-40B4-BE49-F238E27FC236}">
                <a16:creationId xmlns:a16="http://schemas.microsoft.com/office/drawing/2014/main" id="{FC9B8CDA-1983-10EB-C2E7-B3A52DE3EB5A}"/>
              </a:ext>
            </a:extLst>
          </p:cNvPr>
          <p:cNvCxnSpPr>
            <a:cxnSpLocks/>
            <a:stCxn id="183" idx="6"/>
            <a:endCxn id="185" idx="2"/>
          </p:cNvCxnSpPr>
          <p:nvPr/>
        </p:nvCxnSpPr>
        <p:spPr bwMode="auto">
          <a:xfrm>
            <a:off x="6981796" y="4815178"/>
            <a:ext cx="20615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87" name="Connecteur : en arc 186">
            <a:extLst>
              <a:ext uri="{FF2B5EF4-FFF2-40B4-BE49-F238E27FC236}">
                <a16:creationId xmlns:a16="http://schemas.microsoft.com/office/drawing/2014/main" id="{89AD9A3A-E70A-CF9B-28E7-809349F505BE}"/>
              </a:ext>
            </a:extLst>
          </p:cNvPr>
          <p:cNvCxnSpPr>
            <a:cxnSpLocks/>
            <a:stCxn id="169" idx="2"/>
            <a:endCxn id="185" idx="6"/>
          </p:cNvCxnSpPr>
          <p:nvPr/>
        </p:nvCxnSpPr>
        <p:spPr bwMode="auto">
          <a:xfrm flipH="1" flipV="1">
            <a:off x="7720662" y="4815178"/>
            <a:ext cx="224538" cy="655582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93" name="Ellipse 192">
            <a:extLst>
              <a:ext uri="{FF2B5EF4-FFF2-40B4-BE49-F238E27FC236}">
                <a16:creationId xmlns:a16="http://schemas.microsoft.com/office/drawing/2014/main" id="{063473F1-BFA6-0283-31B7-B165ED528963}"/>
              </a:ext>
            </a:extLst>
          </p:cNvPr>
          <p:cNvSpPr/>
          <p:nvPr/>
        </p:nvSpPr>
        <p:spPr bwMode="auto">
          <a:xfrm>
            <a:off x="695400" y="5211348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A</a:t>
            </a:r>
          </a:p>
        </p:txBody>
      </p:sp>
      <p:sp>
        <p:nvSpPr>
          <p:cNvPr id="194" name="Ellipse 193">
            <a:extLst>
              <a:ext uri="{FF2B5EF4-FFF2-40B4-BE49-F238E27FC236}">
                <a16:creationId xmlns:a16="http://schemas.microsoft.com/office/drawing/2014/main" id="{EEB8B7B8-514C-AF09-E83D-1DF7E5565BC7}"/>
              </a:ext>
            </a:extLst>
          </p:cNvPr>
          <p:cNvSpPr/>
          <p:nvPr/>
        </p:nvSpPr>
        <p:spPr bwMode="auto">
          <a:xfrm>
            <a:off x="1439146" y="5211348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B</a:t>
            </a:r>
          </a:p>
        </p:txBody>
      </p:sp>
      <p:cxnSp>
        <p:nvCxnSpPr>
          <p:cNvPr id="195" name="Connecteur droit 194">
            <a:extLst>
              <a:ext uri="{FF2B5EF4-FFF2-40B4-BE49-F238E27FC236}">
                <a16:creationId xmlns:a16="http://schemas.microsoft.com/office/drawing/2014/main" id="{8EEB8CBB-A486-A52D-CD84-1634C2D78F83}"/>
              </a:ext>
            </a:extLst>
          </p:cNvPr>
          <p:cNvCxnSpPr>
            <a:cxnSpLocks/>
            <a:stCxn id="193" idx="6"/>
            <a:endCxn id="194" idx="2"/>
          </p:cNvCxnSpPr>
          <p:nvPr/>
        </p:nvCxnSpPr>
        <p:spPr bwMode="auto">
          <a:xfrm>
            <a:off x="1228109" y="5477703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96" name="Ellipse 195">
            <a:extLst>
              <a:ext uri="{FF2B5EF4-FFF2-40B4-BE49-F238E27FC236}">
                <a16:creationId xmlns:a16="http://schemas.microsoft.com/office/drawing/2014/main" id="{7B8760F2-201E-77C6-8EDC-584F34B9FFB5}"/>
              </a:ext>
            </a:extLst>
          </p:cNvPr>
          <p:cNvSpPr/>
          <p:nvPr/>
        </p:nvSpPr>
        <p:spPr bwMode="auto">
          <a:xfrm>
            <a:off x="2182892" y="5211348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C</a:t>
            </a:r>
          </a:p>
        </p:txBody>
      </p:sp>
      <p:cxnSp>
        <p:nvCxnSpPr>
          <p:cNvPr id="197" name="Connecteur droit 196">
            <a:extLst>
              <a:ext uri="{FF2B5EF4-FFF2-40B4-BE49-F238E27FC236}">
                <a16:creationId xmlns:a16="http://schemas.microsoft.com/office/drawing/2014/main" id="{1EB0DF48-E60D-78FB-B722-B7EB51C481A3}"/>
              </a:ext>
            </a:extLst>
          </p:cNvPr>
          <p:cNvCxnSpPr>
            <a:cxnSpLocks/>
            <a:stCxn id="194" idx="6"/>
            <a:endCxn id="196" idx="2"/>
          </p:cNvCxnSpPr>
          <p:nvPr/>
        </p:nvCxnSpPr>
        <p:spPr bwMode="auto">
          <a:xfrm>
            <a:off x="1971855" y="5477703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98" name="Ellipse 197">
            <a:extLst>
              <a:ext uri="{FF2B5EF4-FFF2-40B4-BE49-F238E27FC236}">
                <a16:creationId xmlns:a16="http://schemas.microsoft.com/office/drawing/2014/main" id="{863AB8B6-7AA4-6383-2A2B-FBF0DF840032}"/>
              </a:ext>
            </a:extLst>
          </p:cNvPr>
          <p:cNvSpPr/>
          <p:nvPr/>
        </p:nvSpPr>
        <p:spPr bwMode="auto">
          <a:xfrm>
            <a:off x="2928277" y="4548823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E'</a:t>
            </a:r>
          </a:p>
        </p:txBody>
      </p:sp>
      <p:sp>
        <p:nvSpPr>
          <p:cNvPr id="199" name="Ellipse 198">
            <a:extLst>
              <a:ext uri="{FF2B5EF4-FFF2-40B4-BE49-F238E27FC236}">
                <a16:creationId xmlns:a16="http://schemas.microsoft.com/office/drawing/2014/main" id="{4851BDC1-528A-0D4C-978B-7D128DCD29AB}"/>
              </a:ext>
            </a:extLst>
          </p:cNvPr>
          <p:cNvSpPr/>
          <p:nvPr/>
        </p:nvSpPr>
        <p:spPr bwMode="auto">
          <a:xfrm>
            <a:off x="3672023" y="4548823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F'</a:t>
            </a:r>
          </a:p>
        </p:txBody>
      </p:sp>
      <p:cxnSp>
        <p:nvCxnSpPr>
          <p:cNvPr id="200" name="Connecteur droit 199">
            <a:extLst>
              <a:ext uri="{FF2B5EF4-FFF2-40B4-BE49-F238E27FC236}">
                <a16:creationId xmlns:a16="http://schemas.microsoft.com/office/drawing/2014/main" id="{F6526CA3-C57F-A386-BF70-7FD3665161C4}"/>
              </a:ext>
            </a:extLst>
          </p:cNvPr>
          <p:cNvCxnSpPr>
            <a:cxnSpLocks/>
            <a:stCxn id="198" idx="6"/>
            <a:endCxn id="199" idx="2"/>
          </p:cNvCxnSpPr>
          <p:nvPr/>
        </p:nvCxnSpPr>
        <p:spPr bwMode="auto">
          <a:xfrm>
            <a:off x="3460986" y="4815178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01" name="Ellipse 200">
            <a:extLst>
              <a:ext uri="{FF2B5EF4-FFF2-40B4-BE49-F238E27FC236}">
                <a16:creationId xmlns:a16="http://schemas.microsoft.com/office/drawing/2014/main" id="{F2F42039-FF33-65F1-C4D5-D2E2A5119F47}"/>
              </a:ext>
            </a:extLst>
          </p:cNvPr>
          <p:cNvSpPr/>
          <p:nvPr/>
        </p:nvSpPr>
        <p:spPr bwMode="auto">
          <a:xfrm>
            <a:off x="4410889" y="4548823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G'</a:t>
            </a:r>
          </a:p>
        </p:txBody>
      </p:sp>
      <p:cxnSp>
        <p:nvCxnSpPr>
          <p:cNvPr id="202" name="Connecteur droit 201">
            <a:extLst>
              <a:ext uri="{FF2B5EF4-FFF2-40B4-BE49-F238E27FC236}">
                <a16:creationId xmlns:a16="http://schemas.microsoft.com/office/drawing/2014/main" id="{0F1F9F8B-F8DD-5AFA-19D7-16B77A96AE49}"/>
              </a:ext>
            </a:extLst>
          </p:cNvPr>
          <p:cNvCxnSpPr>
            <a:cxnSpLocks/>
            <a:stCxn id="199" idx="6"/>
            <a:endCxn id="201" idx="2"/>
          </p:cNvCxnSpPr>
          <p:nvPr/>
        </p:nvCxnSpPr>
        <p:spPr bwMode="auto">
          <a:xfrm>
            <a:off x="4204732" y="4815178"/>
            <a:ext cx="20615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03" name="Connecteur : en arc 202">
            <a:extLst>
              <a:ext uri="{FF2B5EF4-FFF2-40B4-BE49-F238E27FC236}">
                <a16:creationId xmlns:a16="http://schemas.microsoft.com/office/drawing/2014/main" id="{DAF9F5B8-1ABC-D19B-A756-A6E51530E8CE}"/>
              </a:ext>
            </a:extLst>
          </p:cNvPr>
          <p:cNvCxnSpPr>
            <a:cxnSpLocks/>
            <a:stCxn id="196" idx="6"/>
            <a:endCxn id="198" idx="2"/>
          </p:cNvCxnSpPr>
          <p:nvPr/>
        </p:nvCxnSpPr>
        <p:spPr bwMode="auto">
          <a:xfrm flipV="1">
            <a:off x="2715601" y="4815178"/>
            <a:ext cx="212676" cy="662525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04" name="Connecteur : en arc 203">
            <a:extLst>
              <a:ext uri="{FF2B5EF4-FFF2-40B4-BE49-F238E27FC236}">
                <a16:creationId xmlns:a16="http://schemas.microsoft.com/office/drawing/2014/main" id="{EF1F9F81-E048-777C-C3F1-972EA834B26D}"/>
              </a:ext>
            </a:extLst>
          </p:cNvPr>
          <p:cNvCxnSpPr>
            <a:cxnSpLocks/>
            <a:stCxn id="206" idx="2"/>
            <a:endCxn id="201" idx="6"/>
          </p:cNvCxnSpPr>
          <p:nvPr/>
        </p:nvCxnSpPr>
        <p:spPr bwMode="auto">
          <a:xfrm flipH="1" flipV="1">
            <a:off x="4943598" y="4815178"/>
            <a:ext cx="247782" cy="660075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05" name="Connecteur droit 204">
            <a:extLst>
              <a:ext uri="{FF2B5EF4-FFF2-40B4-BE49-F238E27FC236}">
                <a16:creationId xmlns:a16="http://schemas.microsoft.com/office/drawing/2014/main" id="{B00E3E45-0448-563B-656B-7B467CA6F817}"/>
              </a:ext>
            </a:extLst>
          </p:cNvPr>
          <p:cNvCxnSpPr>
            <a:cxnSpLocks/>
            <a:stCxn id="196" idx="6"/>
            <a:endCxn id="206" idx="2"/>
          </p:cNvCxnSpPr>
          <p:nvPr/>
        </p:nvCxnSpPr>
        <p:spPr bwMode="auto">
          <a:xfrm flipV="1">
            <a:off x="2715601" y="5475253"/>
            <a:ext cx="2475779" cy="245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06" name="Ellipse 205">
            <a:extLst>
              <a:ext uri="{FF2B5EF4-FFF2-40B4-BE49-F238E27FC236}">
                <a16:creationId xmlns:a16="http://schemas.microsoft.com/office/drawing/2014/main" id="{9844F910-EA1A-65B8-0795-0AD55303E62B}"/>
              </a:ext>
            </a:extLst>
          </p:cNvPr>
          <p:cNvSpPr/>
          <p:nvPr/>
        </p:nvSpPr>
        <p:spPr bwMode="auto">
          <a:xfrm>
            <a:off x="5191380" y="5208898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K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504E4292-CAFC-EADF-FC67-F0FAD601CB04}"/>
              </a:ext>
            </a:extLst>
          </p:cNvPr>
          <p:cNvSpPr/>
          <p:nvPr/>
        </p:nvSpPr>
        <p:spPr bwMode="auto">
          <a:xfrm>
            <a:off x="5150598" y="5955528"/>
            <a:ext cx="614271" cy="29161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main</a:t>
            </a:r>
          </a:p>
        </p:txBody>
      </p:sp>
      <p:cxnSp>
        <p:nvCxnSpPr>
          <p:cNvPr id="208" name="Connecteur droit avec flèche 207">
            <a:extLst>
              <a:ext uri="{FF2B5EF4-FFF2-40B4-BE49-F238E27FC236}">
                <a16:creationId xmlns:a16="http://schemas.microsoft.com/office/drawing/2014/main" id="{473FAAFF-7599-05F2-C009-C0798F95D43B}"/>
              </a:ext>
            </a:extLst>
          </p:cNvPr>
          <p:cNvCxnSpPr>
            <a:cxnSpLocks/>
            <a:stCxn id="207" idx="0"/>
            <a:endCxn id="206" idx="4"/>
          </p:cNvCxnSpPr>
          <p:nvPr/>
        </p:nvCxnSpPr>
        <p:spPr bwMode="auto">
          <a:xfrm flipV="1">
            <a:off x="5457734" y="5741607"/>
            <a:ext cx="1" cy="213921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" name="Ellipse 6">
            <a:extLst>
              <a:ext uri="{FF2B5EF4-FFF2-40B4-BE49-F238E27FC236}">
                <a16:creationId xmlns:a16="http://schemas.microsoft.com/office/drawing/2014/main" id="{3061A828-C44E-0B5B-B2E6-9386262F6375}"/>
              </a:ext>
            </a:extLst>
          </p:cNvPr>
          <p:cNvSpPr/>
          <p:nvPr/>
        </p:nvSpPr>
        <p:spPr bwMode="auto">
          <a:xfrm>
            <a:off x="5945759" y="1955781"/>
            <a:ext cx="532709" cy="532709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H'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E24F9F9-7EDA-A2EE-424A-F520C2F8BA74}"/>
              </a:ext>
            </a:extLst>
          </p:cNvPr>
          <p:cNvSpPr/>
          <p:nvPr/>
        </p:nvSpPr>
        <p:spPr bwMode="auto">
          <a:xfrm>
            <a:off x="6694392" y="1955781"/>
            <a:ext cx="532709" cy="532709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I'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BCC8D108-94AB-E34D-97AA-E93612D38355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 bwMode="auto">
          <a:xfrm>
            <a:off x="6478468" y="2222136"/>
            <a:ext cx="215924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" name="Connecteur : en arc 11">
            <a:extLst>
              <a:ext uri="{FF2B5EF4-FFF2-40B4-BE49-F238E27FC236}">
                <a16:creationId xmlns:a16="http://schemas.microsoft.com/office/drawing/2014/main" id="{765B1B59-4FDF-3C1F-A9A8-7F364536D87C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 bwMode="auto">
          <a:xfrm flipV="1">
            <a:off x="5709391" y="2222136"/>
            <a:ext cx="236368" cy="655582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9BF185B3-04D1-CA92-4E92-4C11A2912C82}"/>
              </a:ext>
            </a:extLst>
          </p:cNvPr>
          <p:cNvCxnSpPr>
            <a:cxnSpLocks/>
            <a:stCxn id="15" idx="0"/>
            <a:endCxn id="8" idx="4"/>
          </p:cNvCxnSpPr>
          <p:nvPr/>
        </p:nvCxnSpPr>
        <p:spPr bwMode="auto">
          <a:xfrm flipV="1">
            <a:off x="6960747" y="2488490"/>
            <a:ext cx="0" cy="873996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B66C7AC0-5C4B-3AC1-335A-865DC707F1E6}"/>
              </a:ext>
            </a:extLst>
          </p:cNvPr>
          <p:cNvSpPr/>
          <p:nvPr/>
        </p:nvSpPr>
        <p:spPr bwMode="auto">
          <a:xfrm>
            <a:off x="6599911" y="3362486"/>
            <a:ext cx="721672" cy="291618"/>
          </a:xfrm>
          <a:prstGeom prst="rect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feat2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6E2C153A-65E9-4669-9BF4-2D1E070581FB}"/>
              </a:ext>
            </a:extLst>
          </p:cNvPr>
          <p:cNvSpPr/>
          <p:nvPr/>
        </p:nvSpPr>
        <p:spPr bwMode="auto">
          <a:xfrm>
            <a:off x="10211543" y="4548823"/>
            <a:ext cx="532709" cy="532709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L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446F2AE6-F82D-FC7F-60A3-A3A589FDA842}"/>
              </a:ext>
            </a:extLst>
          </p:cNvPr>
          <p:cNvCxnSpPr>
            <a:cxnSpLocks/>
            <a:stCxn id="177" idx="6"/>
            <a:endCxn id="17" idx="2"/>
          </p:cNvCxnSpPr>
          <p:nvPr/>
        </p:nvCxnSpPr>
        <p:spPr bwMode="auto">
          <a:xfrm>
            <a:off x="9995619" y="4815178"/>
            <a:ext cx="215924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5563684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42CE68-E4D2-5554-25C6-7C057FA0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Bob pousse sa branche de travail </a:t>
            </a:r>
            <a:r>
              <a:rPr lang="fr-FR" b="1" dirty="0">
                <a:solidFill>
                  <a:schemeClr val="accent4"/>
                </a:solidFill>
                <a:latin typeface="Consolas" panose="020B0609020204030204" pitchFamily="49" charset="0"/>
              </a:rPr>
              <a:t>feat2</a:t>
            </a:r>
            <a:r>
              <a:rPr lang="fr-FR" dirty="0"/>
              <a:t> sur </a:t>
            </a:r>
            <a:r>
              <a:rPr lang="fr-FR" b="1" dirty="0" err="1">
                <a:latin typeface="Consolas" panose="020B0609020204030204" pitchFamily="49" charset="0"/>
              </a:rPr>
              <a:t>gitlab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176428E-9F7B-CBC9-C155-8D485866C6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F788E-EE6C-43D1-A064-4469D28F825B}" type="slidenum">
              <a:rPr lang="fr-FR" altLang="fr-FR" smtClean="0"/>
              <a:pPr/>
              <a:t>27</a:t>
            </a:fld>
            <a:endParaRPr lang="fr-FR" alt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E3B38A-1287-9565-5AE8-1D5D7039B0D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F1CBD55-C6E6-4067-8390-45ED21C51B76}" type="datetime11">
              <a:rPr lang="fr-FR" smtClean="0"/>
              <a:t>10:06:31</a:t>
            </a:fld>
            <a:endParaRPr lang="fr-FR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9A29CEC-9131-95F1-B68D-2ACC5C28B182}"/>
              </a:ext>
            </a:extLst>
          </p:cNvPr>
          <p:cNvSpPr/>
          <p:nvPr/>
        </p:nvSpPr>
        <p:spPr bwMode="auto">
          <a:xfrm>
            <a:off x="629841" y="3861048"/>
            <a:ext cx="5293489" cy="246435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Alice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5F6EF25-ECA8-2B04-AA99-794FD2A602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2024-2025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35E9356-25B9-B5ED-13EF-09FFAD7E69B0}"/>
              </a:ext>
            </a:extLst>
          </p:cNvPr>
          <p:cNvSpPr/>
          <p:nvPr/>
        </p:nvSpPr>
        <p:spPr bwMode="auto">
          <a:xfrm>
            <a:off x="6268673" y="3861048"/>
            <a:ext cx="5313728" cy="246435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Bob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038A7EF-E498-0FC4-1A6B-BA816FBA745D}"/>
              </a:ext>
            </a:extLst>
          </p:cNvPr>
          <p:cNvSpPr/>
          <p:nvPr/>
        </p:nvSpPr>
        <p:spPr bwMode="auto">
          <a:xfrm>
            <a:off x="609600" y="1263513"/>
            <a:ext cx="8222704" cy="246435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err="1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gitlab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9B7C1B76-B7BA-18C4-BA0F-DD9C263A8D50}"/>
              </a:ext>
            </a:extLst>
          </p:cNvPr>
          <p:cNvSpPr/>
          <p:nvPr/>
        </p:nvSpPr>
        <p:spPr bwMode="auto">
          <a:xfrm>
            <a:off x="675158" y="2613813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A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FC81391F-2017-8043-7938-5561687A5408}"/>
              </a:ext>
            </a:extLst>
          </p:cNvPr>
          <p:cNvSpPr/>
          <p:nvPr/>
        </p:nvSpPr>
        <p:spPr bwMode="auto">
          <a:xfrm>
            <a:off x="1418904" y="2613813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B</a:t>
            </a: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304014C3-C066-4EC2-3A4F-A2FF430FC542}"/>
              </a:ext>
            </a:extLst>
          </p:cNvPr>
          <p:cNvCxnSpPr>
            <a:cxnSpLocks/>
            <a:stCxn id="26" idx="6"/>
            <a:endCxn id="27" idx="2"/>
          </p:cNvCxnSpPr>
          <p:nvPr/>
        </p:nvCxnSpPr>
        <p:spPr bwMode="auto">
          <a:xfrm>
            <a:off x="1207867" y="2880168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9" name="Ellipse 28">
            <a:extLst>
              <a:ext uri="{FF2B5EF4-FFF2-40B4-BE49-F238E27FC236}">
                <a16:creationId xmlns:a16="http://schemas.microsoft.com/office/drawing/2014/main" id="{F5622CA1-66F0-BB04-2704-4ADF3271C58B}"/>
              </a:ext>
            </a:extLst>
          </p:cNvPr>
          <p:cNvSpPr/>
          <p:nvPr/>
        </p:nvSpPr>
        <p:spPr bwMode="auto">
          <a:xfrm>
            <a:off x="2162650" y="2613813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C</a:t>
            </a: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6B93FD05-AD0A-DD8B-9418-F475E225942F}"/>
              </a:ext>
            </a:extLst>
          </p:cNvPr>
          <p:cNvCxnSpPr>
            <a:cxnSpLocks/>
            <a:stCxn id="27" idx="6"/>
            <a:endCxn id="29" idx="2"/>
          </p:cNvCxnSpPr>
          <p:nvPr/>
        </p:nvCxnSpPr>
        <p:spPr bwMode="auto">
          <a:xfrm>
            <a:off x="1951613" y="2880168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585AA170-1C41-4AEB-76DD-C0E6F710E86E}"/>
              </a:ext>
            </a:extLst>
          </p:cNvPr>
          <p:cNvSpPr/>
          <p:nvPr/>
        </p:nvSpPr>
        <p:spPr bwMode="auto">
          <a:xfrm>
            <a:off x="5135900" y="3357993"/>
            <a:ext cx="614271" cy="29161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main</a:t>
            </a: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494676A6-4D00-0017-5B71-D29B65A6F4CC}"/>
              </a:ext>
            </a:extLst>
          </p:cNvPr>
          <p:cNvCxnSpPr>
            <a:cxnSpLocks/>
            <a:stCxn id="31" idx="0"/>
            <a:endCxn id="9" idx="4"/>
          </p:cNvCxnSpPr>
          <p:nvPr/>
        </p:nvCxnSpPr>
        <p:spPr bwMode="auto">
          <a:xfrm flipV="1">
            <a:off x="5443036" y="3144072"/>
            <a:ext cx="1" cy="213921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1" name="Ellipse 20">
            <a:extLst>
              <a:ext uri="{FF2B5EF4-FFF2-40B4-BE49-F238E27FC236}">
                <a16:creationId xmlns:a16="http://schemas.microsoft.com/office/drawing/2014/main" id="{BC8CDE2B-2EA1-9959-BACB-C3EB8621D17C}"/>
              </a:ext>
            </a:extLst>
          </p:cNvPr>
          <p:cNvSpPr/>
          <p:nvPr/>
        </p:nvSpPr>
        <p:spPr bwMode="auto">
          <a:xfrm>
            <a:off x="2928277" y="1939410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E'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84490F3F-20D8-7F2A-49C8-15DE2BAA290F}"/>
              </a:ext>
            </a:extLst>
          </p:cNvPr>
          <p:cNvSpPr/>
          <p:nvPr/>
        </p:nvSpPr>
        <p:spPr bwMode="auto">
          <a:xfrm>
            <a:off x="3672023" y="1939410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F'</a:t>
            </a: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8C7E1064-F8C7-4C26-B5D4-7F266556C685}"/>
              </a:ext>
            </a:extLst>
          </p:cNvPr>
          <p:cNvCxnSpPr>
            <a:cxnSpLocks/>
            <a:stCxn id="21" idx="6"/>
            <a:endCxn id="24" idx="2"/>
          </p:cNvCxnSpPr>
          <p:nvPr/>
        </p:nvCxnSpPr>
        <p:spPr bwMode="auto">
          <a:xfrm>
            <a:off x="3460986" y="2205765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4" name="Ellipse 33">
            <a:extLst>
              <a:ext uri="{FF2B5EF4-FFF2-40B4-BE49-F238E27FC236}">
                <a16:creationId xmlns:a16="http://schemas.microsoft.com/office/drawing/2014/main" id="{1139180A-4004-9B5F-7FBB-F3581B009AD4}"/>
              </a:ext>
            </a:extLst>
          </p:cNvPr>
          <p:cNvSpPr/>
          <p:nvPr/>
        </p:nvSpPr>
        <p:spPr bwMode="auto">
          <a:xfrm>
            <a:off x="4410889" y="1939410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G'</a:t>
            </a:r>
          </a:p>
        </p:txBody>
      </p: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FCDA2B23-B6DE-4F1A-4C41-68CF4CACE412}"/>
              </a:ext>
            </a:extLst>
          </p:cNvPr>
          <p:cNvCxnSpPr>
            <a:cxnSpLocks/>
            <a:stCxn id="24" idx="6"/>
            <a:endCxn id="34" idx="2"/>
          </p:cNvCxnSpPr>
          <p:nvPr/>
        </p:nvCxnSpPr>
        <p:spPr bwMode="auto">
          <a:xfrm>
            <a:off x="4204732" y="2205765"/>
            <a:ext cx="20615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9" name="Connecteur : en arc 38">
            <a:extLst>
              <a:ext uri="{FF2B5EF4-FFF2-40B4-BE49-F238E27FC236}">
                <a16:creationId xmlns:a16="http://schemas.microsoft.com/office/drawing/2014/main" id="{F07CD99C-AA4F-4286-98B0-40809AE65073}"/>
              </a:ext>
            </a:extLst>
          </p:cNvPr>
          <p:cNvCxnSpPr>
            <a:cxnSpLocks/>
            <a:stCxn id="29" idx="6"/>
            <a:endCxn id="21" idx="2"/>
          </p:cNvCxnSpPr>
          <p:nvPr/>
        </p:nvCxnSpPr>
        <p:spPr bwMode="auto">
          <a:xfrm flipV="1">
            <a:off x="2695359" y="2205765"/>
            <a:ext cx="232918" cy="674403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" name="Ellipse 8">
            <a:extLst>
              <a:ext uri="{FF2B5EF4-FFF2-40B4-BE49-F238E27FC236}">
                <a16:creationId xmlns:a16="http://schemas.microsoft.com/office/drawing/2014/main" id="{63B87C5D-0FC4-353D-8EBB-9EE27AE5606C}"/>
              </a:ext>
            </a:extLst>
          </p:cNvPr>
          <p:cNvSpPr/>
          <p:nvPr/>
        </p:nvSpPr>
        <p:spPr bwMode="auto">
          <a:xfrm>
            <a:off x="5176682" y="2611363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K</a:t>
            </a:r>
          </a:p>
        </p:txBody>
      </p:sp>
      <p:cxnSp>
        <p:nvCxnSpPr>
          <p:cNvPr id="10" name="Connecteur : en arc 9">
            <a:extLst>
              <a:ext uri="{FF2B5EF4-FFF2-40B4-BE49-F238E27FC236}">
                <a16:creationId xmlns:a16="http://schemas.microsoft.com/office/drawing/2014/main" id="{3071A199-60A9-3E31-B2F3-CE72CC072B98}"/>
              </a:ext>
            </a:extLst>
          </p:cNvPr>
          <p:cNvCxnSpPr>
            <a:cxnSpLocks/>
            <a:stCxn id="9" idx="2"/>
            <a:endCxn id="34" idx="6"/>
          </p:cNvCxnSpPr>
          <p:nvPr/>
        </p:nvCxnSpPr>
        <p:spPr bwMode="auto">
          <a:xfrm flipH="1" flipV="1">
            <a:off x="4943598" y="2205765"/>
            <a:ext cx="233084" cy="671953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5D1FD31-7644-7018-EF93-77D74CDD077A}"/>
              </a:ext>
            </a:extLst>
          </p:cNvPr>
          <p:cNvCxnSpPr>
            <a:cxnSpLocks/>
            <a:stCxn id="29" idx="6"/>
            <a:endCxn id="9" idx="2"/>
          </p:cNvCxnSpPr>
          <p:nvPr/>
        </p:nvCxnSpPr>
        <p:spPr bwMode="auto">
          <a:xfrm flipV="1">
            <a:off x="2695359" y="2877718"/>
            <a:ext cx="2481323" cy="245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59" name="Connecteur droit 158">
            <a:extLst>
              <a:ext uri="{FF2B5EF4-FFF2-40B4-BE49-F238E27FC236}">
                <a16:creationId xmlns:a16="http://schemas.microsoft.com/office/drawing/2014/main" id="{829AD44B-2D4B-84D2-05D8-ED6C74A0A394}"/>
              </a:ext>
            </a:extLst>
          </p:cNvPr>
          <p:cNvCxnSpPr>
            <a:cxnSpLocks/>
            <a:endCxn id="169" idx="2"/>
          </p:cNvCxnSpPr>
          <p:nvPr/>
        </p:nvCxnSpPr>
        <p:spPr bwMode="auto">
          <a:xfrm>
            <a:off x="6298547" y="5470760"/>
            <a:ext cx="1646653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61" name="Rectangle 160">
            <a:extLst>
              <a:ext uri="{FF2B5EF4-FFF2-40B4-BE49-F238E27FC236}">
                <a16:creationId xmlns:a16="http://schemas.microsoft.com/office/drawing/2014/main" id="{CF9ED253-3334-223A-305B-9DFB25EBD004}"/>
              </a:ext>
            </a:extLst>
          </p:cNvPr>
          <p:cNvSpPr/>
          <p:nvPr/>
        </p:nvSpPr>
        <p:spPr bwMode="auto">
          <a:xfrm>
            <a:off x="7917895" y="5951035"/>
            <a:ext cx="614271" cy="29161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main</a:t>
            </a:r>
          </a:p>
        </p:txBody>
      </p:sp>
      <p:cxnSp>
        <p:nvCxnSpPr>
          <p:cNvPr id="162" name="Connecteur droit avec flèche 161">
            <a:extLst>
              <a:ext uri="{FF2B5EF4-FFF2-40B4-BE49-F238E27FC236}">
                <a16:creationId xmlns:a16="http://schemas.microsoft.com/office/drawing/2014/main" id="{9AFA8D46-E868-02CE-A33C-CE948C745F40}"/>
              </a:ext>
            </a:extLst>
          </p:cNvPr>
          <p:cNvCxnSpPr>
            <a:cxnSpLocks/>
            <a:stCxn id="161" idx="0"/>
            <a:endCxn id="169" idx="4"/>
          </p:cNvCxnSpPr>
          <p:nvPr/>
        </p:nvCxnSpPr>
        <p:spPr bwMode="auto">
          <a:xfrm flipH="1" flipV="1">
            <a:off x="8211555" y="5737114"/>
            <a:ext cx="13476" cy="213921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69" name="Ellipse 168">
            <a:extLst>
              <a:ext uri="{FF2B5EF4-FFF2-40B4-BE49-F238E27FC236}">
                <a16:creationId xmlns:a16="http://schemas.microsoft.com/office/drawing/2014/main" id="{DC811F5B-3D4D-F33A-4AF1-CD93B395C092}"/>
              </a:ext>
            </a:extLst>
          </p:cNvPr>
          <p:cNvSpPr/>
          <p:nvPr/>
        </p:nvSpPr>
        <p:spPr bwMode="auto">
          <a:xfrm>
            <a:off x="7945200" y="5204405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K</a:t>
            </a:r>
          </a:p>
        </p:txBody>
      </p:sp>
      <p:sp>
        <p:nvSpPr>
          <p:cNvPr id="176" name="Ellipse 175">
            <a:extLst>
              <a:ext uri="{FF2B5EF4-FFF2-40B4-BE49-F238E27FC236}">
                <a16:creationId xmlns:a16="http://schemas.microsoft.com/office/drawing/2014/main" id="{5761C966-7C2E-E654-2F84-960F7A63EB81}"/>
              </a:ext>
            </a:extLst>
          </p:cNvPr>
          <p:cNvSpPr/>
          <p:nvPr/>
        </p:nvSpPr>
        <p:spPr bwMode="auto">
          <a:xfrm>
            <a:off x="8714277" y="4548823"/>
            <a:ext cx="532709" cy="532709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H'</a:t>
            </a:r>
          </a:p>
        </p:txBody>
      </p:sp>
      <p:sp>
        <p:nvSpPr>
          <p:cNvPr id="177" name="Ellipse 176">
            <a:extLst>
              <a:ext uri="{FF2B5EF4-FFF2-40B4-BE49-F238E27FC236}">
                <a16:creationId xmlns:a16="http://schemas.microsoft.com/office/drawing/2014/main" id="{1CB030A6-5B56-F5E2-4994-0AB8CA589170}"/>
              </a:ext>
            </a:extLst>
          </p:cNvPr>
          <p:cNvSpPr/>
          <p:nvPr/>
        </p:nvSpPr>
        <p:spPr bwMode="auto">
          <a:xfrm>
            <a:off x="9462910" y="4548823"/>
            <a:ext cx="532709" cy="532709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I'</a:t>
            </a:r>
          </a:p>
        </p:txBody>
      </p:sp>
      <p:cxnSp>
        <p:nvCxnSpPr>
          <p:cNvPr id="178" name="Connecteur droit 177">
            <a:extLst>
              <a:ext uri="{FF2B5EF4-FFF2-40B4-BE49-F238E27FC236}">
                <a16:creationId xmlns:a16="http://schemas.microsoft.com/office/drawing/2014/main" id="{D645C858-269C-E274-5A71-84F5EFEC1887}"/>
              </a:ext>
            </a:extLst>
          </p:cNvPr>
          <p:cNvCxnSpPr>
            <a:cxnSpLocks/>
            <a:stCxn id="176" idx="6"/>
            <a:endCxn id="177" idx="2"/>
          </p:cNvCxnSpPr>
          <p:nvPr/>
        </p:nvCxnSpPr>
        <p:spPr bwMode="auto">
          <a:xfrm>
            <a:off x="9246986" y="4815178"/>
            <a:ext cx="215924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79" name="Connecteur : en arc 178">
            <a:extLst>
              <a:ext uri="{FF2B5EF4-FFF2-40B4-BE49-F238E27FC236}">
                <a16:creationId xmlns:a16="http://schemas.microsoft.com/office/drawing/2014/main" id="{2E09F995-06A4-E92B-CA1C-1BFC8B3D77A3}"/>
              </a:ext>
            </a:extLst>
          </p:cNvPr>
          <p:cNvCxnSpPr>
            <a:cxnSpLocks/>
            <a:stCxn id="169" idx="6"/>
            <a:endCxn id="176" idx="2"/>
          </p:cNvCxnSpPr>
          <p:nvPr/>
        </p:nvCxnSpPr>
        <p:spPr bwMode="auto">
          <a:xfrm flipV="1">
            <a:off x="8477909" y="4815178"/>
            <a:ext cx="236368" cy="655582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80" name="Connecteur droit avec flèche 179">
            <a:extLst>
              <a:ext uri="{FF2B5EF4-FFF2-40B4-BE49-F238E27FC236}">
                <a16:creationId xmlns:a16="http://schemas.microsoft.com/office/drawing/2014/main" id="{9FDA0408-2F00-AC37-05D1-439FA205B2CD}"/>
              </a:ext>
            </a:extLst>
          </p:cNvPr>
          <p:cNvCxnSpPr>
            <a:cxnSpLocks/>
            <a:stCxn id="181" idx="0"/>
            <a:endCxn id="17" idx="4"/>
          </p:cNvCxnSpPr>
          <p:nvPr/>
        </p:nvCxnSpPr>
        <p:spPr bwMode="auto">
          <a:xfrm flipV="1">
            <a:off x="10475048" y="5081532"/>
            <a:ext cx="2850" cy="873996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81" name="Rectangle 180">
            <a:extLst>
              <a:ext uri="{FF2B5EF4-FFF2-40B4-BE49-F238E27FC236}">
                <a16:creationId xmlns:a16="http://schemas.microsoft.com/office/drawing/2014/main" id="{244D911B-B036-F9C3-74F5-2543F9DBCC23}"/>
              </a:ext>
            </a:extLst>
          </p:cNvPr>
          <p:cNvSpPr/>
          <p:nvPr/>
        </p:nvSpPr>
        <p:spPr bwMode="auto">
          <a:xfrm>
            <a:off x="10114212" y="5955528"/>
            <a:ext cx="721672" cy="291618"/>
          </a:xfrm>
          <a:prstGeom prst="rect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feat2</a:t>
            </a:r>
          </a:p>
        </p:txBody>
      </p:sp>
      <p:sp>
        <p:nvSpPr>
          <p:cNvPr id="183" name="Ellipse 182">
            <a:extLst>
              <a:ext uri="{FF2B5EF4-FFF2-40B4-BE49-F238E27FC236}">
                <a16:creationId xmlns:a16="http://schemas.microsoft.com/office/drawing/2014/main" id="{5077E0F6-7BB2-CFFE-6DC3-86904959DC05}"/>
              </a:ext>
            </a:extLst>
          </p:cNvPr>
          <p:cNvSpPr/>
          <p:nvPr/>
        </p:nvSpPr>
        <p:spPr bwMode="auto">
          <a:xfrm>
            <a:off x="6449087" y="4548823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F'</a:t>
            </a:r>
          </a:p>
        </p:txBody>
      </p:sp>
      <p:cxnSp>
        <p:nvCxnSpPr>
          <p:cNvPr id="184" name="Connecteur droit 183">
            <a:extLst>
              <a:ext uri="{FF2B5EF4-FFF2-40B4-BE49-F238E27FC236}">
                <a16:creationId xmlns:a16="http://schemas.microsoft.com/office/drawing/2014/main" id="{D5B14E4D-BE9B-F752-A867-D1527F87BDC4}"/>
              </a:ext>
            </a:extLst>
          </p:cNvPr>
          <p:cNvCxnSpPr>
            <a:cxnSpLocks/>
            <a:endCxn id="183" idx="2"/>
          </p:cNvCxnSpPr>
          <p:nvPr/>
        </p:nvCxnSpPr>
        <p:spPr bwMode="auto">
          <a:xfrm>
            <a:off x="6312024" y="4815178"/>
            <a:ext cx="137063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85" name="Ellipse 184">
            <a:extLst>
              <a:ext uri="{FF2B5EF4-FFF2-40B4-BE49-F238E27FC236}">
                <a16:creationId xmlns:a16="http://schemas.microsoft.com/office/drawing/2014/main" id="{B5F0541E-063A-BB3F-348F-3E94F7261CA1}"/>
              </a:ext>
            </a:extLst>
          </p:cNvPr>
          <p:cNvSpPr/>
          <p:nvPr/>
        </p:nvSpPr>
        <p:spPr bwMode="auto">
          <a:xfrm>
            <a:off x="7187953" y="4548823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G'</a:t>
            </a:r>
          </a:p>
        </p:txBody>
      </p:sp>
      <p:cxnSp>
        <p:nvCxnSpPr>
          <p:cNvPr id="186" name="Connecteur droit 185">
            <a:extLst>
              <a:ext uri="{FF2B5EF4-FFF2-40B4-BE49-F238E27FC236}">
                <a16:creationId xmlns:a16="http://schemas.microsoft.com/office/drawing/2014/main" id="{FC9B8CDA-1983-10EB-C2E7-B3A52DE3EB5A}"/>
              </a:ext>
            </a:extLst>
          </p:cNvPr>
          <p:cNvCxnSpPr>
            <a:cxnSpLocks/>
            <a:stCxn id="183" idx="6"/>
            <a:endCxn id="185" idx="2"/>
          </p:cNvCxnSpPr>
          <p:nvPr/>
        </p:nvCxnSpPr>
        <p:spPr bwMode="auto">
          <a:xfrm>
            <a:off x="6981796" y="4815178"/>
            <a:ext cx="20615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87" name="Connecteur : en arc 186">
            <a:extLst>
              <a:ext uri="{FF2B5EF4-FFF2-40B4-BE49-F238E27FC236}">
                <a16:creationId xmlns:a16="http://schemas.microsoft.com/office/drawing/2014/main" id="{89AD9A3A-E70A-CF9B-28E7-809349F505BE}"/>
              </a:ext>
            </a:extLst>
          </p:cNvPr>
          <p:cNvCxnSpPr>
            <a:cxnSpLocks/>
            <a:stCxn id="169" idx="2"/>
            <a:endCxn id="185" idx="6"/>
          </p:cNvCxnSpPr>
          <p:nvPr/>
        </p:nvCxnSpPr>
        <p:spPr bwMode="auto">
          <a:xfrm flipH="1" flipV="1">
            <a:off x="7720662" y="4815178"/>
            <a:ext cx="224538" cy="655582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93" name="Ellipse 192">
            <a:extLst>
              <a:ext uri="{FF2B5EF4-FFF2-40B4-BE49-F238E27FC236}">
                <a16:creationId xmlns:a16="http://schemas.microsoft.com/office/drawing/2014/main" id="{063473F1-BFA6-0283-31B7-B165ED528963}"/>
              </a:ext>
            </a:extLst>
          </p:cNvPr>
          <p:cNvSpPr/>
          <p:nvPr/>
        </p:nvSpPr>
        <p:spPr bwMode="auto">
          <a:xfrm>
            <a:off x="695400" y="5211348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A</a:t>
            </a:r>
          </a:p>
        </p:txBody>
      </p:sp>
      <p:sp>
        <p:nvSpPr>
          <p:cNvPr id="194" name="Ellipse 193">
            <a:extLst>
              <a:ext uri="{FF2B5EF4-FFF2-40B4-BE49-F238E27FC236}">
                <a16:creationId xmlns:a16="http://schemas.microsoft.com/office/drawing/2014/main" id="{EEB8B7B8-514C-AF09-E83D-1DF7E5565BC7}"/>
              </a:ext>
            </a:extLst>
          </p:cNvPr>
          <p:cNvSpPr/>
          <p:nvPr/>
        </p:nvSpPr>
        <p:spPr bwMode="auto">
          <a:xfrm>
            <a:off x="1439146" y="5211348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B</a:t>
            </a:r>
          </a:p>
        </p:txBody>
      </p:sp>
      <p:cxnSp>
        <p:nvCxnSpPr>
          <p:cNvPr id="195" name="Connecteur droit 194">
            <a:extLst>
              <a:ext uri="{FF2B5EF4-FFF2-40B4-BE49-F238E27FC236}">
                <a16:creationId xmlns:a16="http://schemas.microsoft.com/office/drawing/2014/main" id="{8EEB8CBB-A486-A52D-CD84-1634C2D78F83}"/>
              </a:ext>
            </a:extLst>
          </p:cNvPr>
          <p:cNvCxnSpPr>
            <a:cxnSpLocks/>
            <a:stCxn id="193" idx="6"/>
            <a:endCxn id="194" idx="2"/>
          </p:cNvCxnSpPr>
          <p:nvPr/>
        </p:nvCxnSpPr>
        <p:spPr bwMode="auto">
          <a:xfrm>
            <a:off x="1228109" y="5477703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96" name="Ellipse 195">
            <a:extLst>
              <a:ext uri="{FF2B5EF4-FFF2-40B4-BE49-F238E27FC236}">
                <a16:creationId xmlns:a16="http://schemas.microsoft.com/office/drawing/2014/main" id="{7B8760F2-201E-77C6-8EDC-584F34B9FFB5}"/>
              </a:ext>
            </a:extLst>
          </p:cNvPr>
          <p:cNvSpPr/>
          <p:nvPr/>
        </p:nvSpPr>
        <p:spPr bwMode="auto">
          <a:xfrm>
            <a:off x="2182892" y="5211348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C</a:t>
            </a:r>
          </a:p>
        </p:txBody>
      </p:sp>
      <p:cxnSp>
        <p:nvCxnSpPr>
          <p:cNvPr id="197" name="Connecteur droit 196">
            <a:extLst>
              <a:ext uri="{FF2B5EF4-FFF2-40B4-BE49-F238E27FC236}">
                <a16:creationId xmlns:a16="http://schemas.microsoft.com/office/drawing/2014/main" id="{1EB0DF48-E60D-78FB-B722-B7EB51C481A3}"/>
              </a:ext>
            </a:extLst>
          </p:cNvPr>
          <p:cNvCxnSpPr>
            <a:cxnSpLocks/>
            <a:stCxn id="194" idx="6"/>
            <a:endCxn id="196" idx="2"/>
          </p:cNvCxnSpPr>
          <p:nvPr/>
        </p:nvCxnSpPr>
        <p:spPr bwMode="auto">
          <a:xfrm>
            <a:off x="1971855" y="5477703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98" name="Ellipse 197">
            <a:extLst>
              <a:ext uri="{FF2B5EF4-FFF2-40B4-BE49-F238E27FC236}">
                <a16:creationId xmlns:a16="http://schemas.microsoft.com/office/drawing/2014/main" id="{863AB8B6-7AA4-6383-2A2B-FBF0DF840032}"/>
              </a:ext>
            </a:extLst>
          </p:cNvPr>
          <p:cNvSpPr/>
          <p:nvPr/>
        </p:nvSpPr>
        <p:spPr bwMode="auto">
          <a:xfrm>
            <a:off x="2928277" y="4548823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E'</a:t>
            </a:r>
          </a:p>
        </p:txBody>
      </p:sp>
      <p:sp>
        <p:nvSpPr>
          <p:cNvPr id="199" name="Ellipse 198">
            <a:extLst>
              <a:ext uri="{FF2B5EF4-FFF2-40B4-BE49-F238E27FC236}">
                <a16:creationId xmlns:a16="http://schemas.microsoft.com/office/drawing/2014/main" id="{4851BDC1-528A-0D4C-978B-7D128DCD29AB}"/>
              </a:ext>
            </a:extLst>
          </p:cNvPr>
          <p:cNvSpPr/>
          <p:nvPr/>
        </p:nvSpPr>
        <p:spPr bwMode="auto">
          <a:xfrm>
            <a:off x="3672023" y="4548823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F'</a:t>
            </a:r>
          </a:p>
        </p:txBody>
      </p:sp>
      <p:cxnSp>
        <p:nvCxnSpPr>
          <p:cNvPr id="200" name="Connecteur droit 199">
            <a:extLst>
              <a:ext uri="{FF2B5EF4-FFF2-40B4-BE49-F238E27FC236}">
                <a16:creationId xmlns:a16="http://schemas.microsoft.com/office/drawing/2014/main" id="{F6526CA3-C57F-A386-BF70-7FD3665161C4}"/>
              </a:ext>
            </a:extLst>
          </p:cNvPr>
          <p:cNvCxnSpPr>
            <a:cxnSpLocks/>
            <a:stCxn id="198" idx="6"/>
            <a:endCxn id="199" idx="2"/>
          </p:cNvCxnSpPr>
          <p:nvPr/>
        </p:nvCxnSpPr>
        <p:spPr bwMode="auto">
          <a:xfrm>
            <a:off x="3460986" y="4815178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01" name="Ellipse 200">
            <a:extLst>
              <a:ext uri="{FF2B5EF4-FFF2-40B4-BE49-F238E27FC236}">
                <a16:creationId xmlns:a16="http://schemas.microsoft.com/office/drawing/2014/main" id="{F2F42039-FF33-65F1-C4D5-D2E2A5119F47}"/>
              </a:ext>
            </a:extLst>
          </p:cNvPr>
          <p:cNvSpPr/>
          <p:nvPr/>
        </p:nvSpPr>
        <p:spPr bwMode="auto">
          <a:xfrm>
            <a:off x="4410889" y="4548823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G'</a:t>
            </a:r>
          </a:p>
        </p:txBody>
      </p:sp>
      <p:cxnSp>
        <p:nvCxnSpPr>
          <p:cNvPr id="202" name="Connecteur droit 201">
            <a:extLst>
              <a:ext uri="{FF2B5EF4-FFF2-40B4-BE49-F238E27FC236}">
                <a16:creationId xmlns:a16="http://schemas.microsoft.com/office/drawing/2014/main" id="{0F1F9F8B-F8DD-5AFA-19D7-16B77A96AE49}"/>
              </a:ext>
            </a:extLst>
          </p:cNvPr>
          <p:cNvCxnSpPr>
            <a:cxnSpLocks/>
            <a:stCxn id="199" idx="6"/>
            <a:endCxn id="201" idx="2"/>
          </p:cNvCxnSpPr>
          <p:nvPr/>
        </p:nvCxnSpPr>
        <p:spPr bwMode="auto">
          <a:xfrm>
            <a:off x="4204732" y="4815178"/>
            <a:ext cx="20615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03" name="Connecteur : en arc 202">
            <a:extLst>
              <a:ext uri="{FF2B5EF4-FFF2-40B4-BE49-F238E27FC236}">
                <a16:creationId xmlns:a16="http://schemas.microsoft.com/office/drawing/2014/main" id="{DAF9F5B8-1ABC-D19B-A756-A6E51530E8CE}"/>
              </a:ext>
            </a:extLst>
          </p:cNvPr>
          <p:cNvCxnSpPr>
            <a:cxnSpLocks/>
            <a:stCxn id="196" idx="6"/>
            <a:endCxn id="198" idx="2"/>
          </p:cNvCxnSpPr>
          <p:nvPr/>
        </p:nvCxnSpPr>
        <p:spPr bwMode="auto">
          <a:xfrm flipV="1">
            <a:off x="2715601" y="4815178"/>
            <a:ext cx="212676" cy="662525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04" name="Connecteur : en arc 203">
            <a:extLst>
              <a:ext uri="{FF2B5EF4-FFF2-40B4-BE49-F238E27FC236}">
                <a16:creationId xmlns:a16="http://schemas.microsoft.com/office/drawing/2014/main" id="{EF1F9F81-E048-777C-C3F1-972EA834B26D}"/>
              </a:ext>
            </a:extLst>
          </p:cNvPr>
          <p:cNvCxnSpPr>
            <a:cxnSpLocks/>
            <a:stCxn id="206" idx="2"/>
            <a:endCxn id="201" idx="6"/>
          </p:cNvCxnSpPr>
          <p:nvPr/>
        </p:nvCxnSpPr>
        <p:spPr bwMode="auto">
          <a:xfrm flipH="1" flipV="1">
            <a:off x="4943598" y="4815178"/>
            <a:ext cx="247782" cy="660075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05" name="Connecteur droit 204">
            <a:extLst>
              <a:ext uri="{FF2B5EF4-FFF2-40B4-BE49-F238E27FC236}">
                <a16:creationId xmlns:a16="http://schemas.microsoft.com/office/drawing/2014/main" id="{B00E3E45-0448-563B-656B-7B467CA6F817}"/>
              </a:ext>
            </a:extLst>
          </p:cNvPr>
          <p:cNvCxnSpPr>
            <a:cxnSpLocks/>
            <a:stCxn id="196" idx="6"/>
            <a:endCxn id="206" idx="2"/>
          </p:cNvCxnSpPr>
          <p:nvPr/>
        </p:nvCxnSpPr>
        <p:spPr bwMode="auto">
          <a:xfrm flipV="1">
            <a:off x="2715601" y="5475253"/>
            <a:ext cx="2475779" cy="245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06" name="Ellipse 205">
            <a:extLst>
              <a:ext uri="{FF2B5EF4-FFF2-40B4-BE49-F238E27FC236}">
                <a16:creationId xmlns:a16="http://schemas.microsoft.com/office/drawing/2014/main" id="{9844F910-EA1A-65B8-0795-0AD55303E62B}"/>
              </a:ext>
            </a:extLst>
          </p:cNvPr>
          <p:cNvSpPr/>
          <p:nvPr/>
        </p:nvSpPr>
        <p:spPr bwMode="auto">
          <a:xfrm>
            <a:off x="5191380" y="5208898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K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504E4292-CAFC-EADF-FC67-F0FAD601CB04}"/>
              </a:ext>
            </a:extLst>
          </p:cNvPr>
          <p:cNvSpPr/>
          <p:nvPr/>
        </p:nvSpPr>
        <p:spPr bwMode="auto">
          <a:xfrm>
            <a:off x="5150598" y="5955528"/>
            <a:ext cx="614271" cy="29161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main</a:t>
            </a:r>
          </a:p>
        </p:txBody>
      </p:sp>
      <p:cxnSp>
        <p:nvCxnSpPr>
          <p:cNvPr id="208" name="Connecteur droit avec flèche 207">
            <a:extLst>
              <a:ext uri="{FF2B5EF4-FFF2-40B4-BE49-F238E27FC236}">
                <a16:creationId xmlns:a16="http://schemas.microsoft.com/office/drawing/2014/main" id="{473FAAFF-7599-05F2-C009-C0798F95D43B}"/>
              </a:ext>
            </a:extLst>
          </p:cNvPr>
          <p:cNvCxnSpPr>
            <a:cxnSpLocks/>
            <a:stCxn id="207" idx="0"/>
            <a:endCxn id="206" idx="4"/>
          </p:cNvCxnSpPr>
          <p:nvPr/>
        </p:nvCxnSpPr>
        <p:spPr bwMode="auto">
          <a:xfrm flipV="1">
            <a:off x="5457734" y="5741607"/>
            <a:ext cx="1" cy="213921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" name="Ellipse 6">
            <a:extLst>
              <a:ext uri="{FF2B5EF4-FFF2-40B4-BE49-F238E27FC236}">
                <a16:creationId xmlns:a16="http://schemas.microsoft.com/office/drawing/2014/main" id="{3061A828-C44E-0B5B-B2E6-9386262F6375}"/>
              </a:ext>
            </a:extLst>
          </p:cNvPr>
          <p:cNvSpPr/>
          <p:nvPr/>
        </p:nvSpPr>
        <p:spPr bwMode="auto">
          <a:xfrm>
            <a:off x="5945759" y="1955781"/>
            <a:ext cx="532709" cy="532709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H'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E24F9F9-7EDA-A2EE-424A-F520C2F8BA74}"/>
              </a:ext>
            </a:extLst>
          </p:cNvPr>
          <p:cNvSpPr/>
          <p:nvPr/>
        </p:nvSpPr>
        <p:spPr bwMode="auto">
          <a:xfrm>
            <a:off x="6694392" y="1955781"/>
            <a:ext cx="532709" cy="532709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I'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BCC8D108-94AB-E34D-97AA-E93612D38355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 bwMode="auto">
          <a:xfrm>
            <a:off x="6478468" y="2222136"/>
            <a:ext cx="215924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" name="Connecteur : en arc 11">
            <a:extLst>
              <a:ext uri="{FF2B5EF4-FFF2-40B4-BE49-F238E27FC236}">
                <a16:creationId xmlns:a16="http://schemas.microsoft.com/office/drawing/2014/main" id="{765B1B59-4FDF-3C1F-A9A8-7F364536D87C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 bwMode="auto">
          <a:xfrm flipV="1">
            <a:off x="5709391" y="2222136"/>
            <a:ext cx="236368" cy="655582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7" name="Ellipse 16">
            <a:extLst>
              <a:ext uri="{FF2B5EF4-FFF2-40B4-BE49-F238E27FC236}">
                <a16:creationId xmlns:a16="http://schemas.microsoft.com/office/drawing/2014/main" id="{6E2C153A-65E9-4669-9BF4-2D1E070581FB}"/>
              </a:ext>
            </a:extLst>
          </p:cNvPr>
          <p:cNvSpPr/>
          <p:nvPr/>
        </p:nvSpPr>
        <p:spPr bwMode="auto">
          <a:xfrm>
            <a:off x="10211543" y="4548823"/>
            <a:ext cx="532709" cy="532709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L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446F2AE6-F82D-FC7F-60A3-A3A589FDA842}"/>
              </a:ext>
            </a:extLst>
          </p:cNvPr>
          <p:cNvCxnSpPr>
            <a:cxnSpLocks/>
            <a:stCxn id="177" idx="6"/>
            <a:endCxn id="17" idx="2"/>
          </p:cNvCxnSpPr>
          <p:nvPr/>
        </p:nvCxnSpPr>
        <p:spPr bwMode="auto">
          <a:xfrm>
            <a:off x="9995619" y="4815178"/>
            <a:ext cx="215924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6" name="Flèche : bas 15">
            <a:extLst>
              <a:ext uri="{FF2B5EF4-FFF2-40B4-BE49-F238E27FC236}">
                <a16:creationId xmlns:a16="http://schemas.microsoft.com/office/drawing/2014/main" id="{16B42BC5-57C1-24E3-311E-2B9A5CB5B026}"/>
              </a:ext>
            </a:extLst>
          </p:cNvPr>
          <p:cNvSpPr/>
          <p:nvPr/>
        </p:nvSpPr>
        <p:spPr bwMode="auto">
          <a:xfrm rot="10800000">
            <a:off x="6341629" y="3290985"/>
            <a:ext cx="926331" cy="1870140"/>
          </a:xfrm>
          <a:prstGeom prst="down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git push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42ABC6EA-5E79-BAC6-DA92-013DD4A8AE1F}"/>
              </a:ext>
            </a:extLst>
          </p:cNvPr>
          <p:cNvCxnSpPr>
            <a:cxnSpLocks/>
            <a:stCxn id="22" idx="0"/>
            <a:endCxn id="23" idx="4"/>
          </p:cNvCxnSpPr>
          <p:nvPr/>
        </p:nvCxnSpPr>
        <p:spPr bwMode="auto">
          <a:xfrm flipV="1">
            <a:off x="7706530" y="2488490"/>
            <a:ext cx="2850" cy="873996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E20ECC1-B3C0-4696-8C61-D863ADC6793A}"/>
              </a:ext>
            </a:extLst>
          </p:cNvPr>
          <p:cNvSpPr/>
          <p:nvPr/>
        </p:nvSpPr>
        <p:spPr bwMode="auto">
          <a:xfrm>
            <a:off x="7345694" y="3362486"/>
            <a:ext cx="721672" cy="291618"/>
          </a:xfrm>
          <a:prstGeom prst="rect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feat2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0B62E8A1-E530-BFE6-2B64-CBCCEBBBD9B7}"/>
              </a:ext>
            </a:extLst>
          </p:cNvPr>
          <p:cNvSpPr/>
          <p:nvPr/>
        </p:nvSpPr>
        <p:spPr bwMode="auto">
          <a:xfrm>
            <a:off x="7443025" y="1955781"/>
            <a:ext cx="532709" cy="532709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L</a:t>
            </a:r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61FEE82C-CC8C-480A-95A6-180235FA1B2B}"/>
              </a:ext>
            </a:extLst>
          </p:cNvPr>
          <p:cNvCxnSpPr>
            <a:cxnSpLocks/>
            <a:stCxn id="8" idx="6"/>
            <a:endCxn id="23" idx="2"/>
          </p:cNvCxnSpPr>
          <p:nvPr/>
        </p:nvCxnSpPr>
        <p:spPr bwMode="auto">
          <a:xfrm>
            <a:off x="7227101" y="2222136"/>
            <a:ext cx="215924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2922439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42CE68-E4D2-5554-25C6-7C057FA0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Bob informe des corrections dans le fil de revue de code sur </a:t>
            </a:r>
            <a:r>
              <a:rPr lang="fr-FR" b="1" dirty="0" err="1">
                <a:latin typeface="Consolas" panose="020B0609020204030204" pitchFamily="49" charset="0"/>
              </a:rPr>
              <a:t>gitlab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176428E-9F7B-CBC9-C155-8D485866C6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F788E-EE6C-43D1-A064-4469D28F825B}" type="slidenum">
              <a:rPr lang="fr-FR" altLang="fr-FR" smtClean="0"/>
              <a:pPr/>
              <a:t>28</a:t>
            </a:fld>
            <a:endParaRPr lang="fr-FR" alt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E3B38A-1287-9565-5AE8-1D5D7039B0D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5E17089-B130-4C4F-A0D7-3EF7190A9918}" type="datetime11">
              <a:rPr lang="fr-FR" smtClean="0"/>
              <a:t>10:06:31</a:t>
            </a:fld>
            <a:endParaRPr lang="fr-FR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9A29CEC-9131-95F1-B68D-2ACC5C28B182}"/>
              </a:ext>
            </a:extLst>
          </p:cNvPr>
          <p:cNvSpPr/>
          <p:nvPr/>
        </p:nvSpPr>
        <p:spPr bwMode="auto">
          <a:xfrm>
            <a:off x="629841" y="3861048"/>
            <a:ext cx="5293489" cy="246435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Alice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5F6EF25-ECA8-2B04-AA99-794FD2A602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2024-2025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35E9356-25B9-B5ED-13EF-09FFAD7E69B0}"/>
              </a:ext>
            </a:extLst>
          </p:cNvPr>
          <p:cNvSpPr/>
          <p:nvPr/>
        </p:nvSpPr>
        <p:spPr bwMode="auto">
          <a:xfrm>
            <a:off x="6268673" y="3861048"/>
            <a:ext cx="5313728" cy="246435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Bob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038A7EF-E498-0FC4-1A6B-BA816FBA745D}"/>
              </a:ext>
            </a:extLst>
          </p:cNvPr>
          <p:cNvSpPr/>
          <p:nvPr/>
        </p:nvSpPr>
        <p:spPr bwMode="auto">
          <a:xfrm>
            <a:off x="609600" y="1263513"/>
            <a:ext cx="8222704" cy="246435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err="1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gitlab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9B7C1B76-B7BA-18C4-BA0F-DD9C263A8D50}"/>
              </a:ext>
            </a:extLst>
          </p:cNvPr>
          <p:cNvSpPr/>
          <p:nvPr/>
        </p:nvSpPr>
        <p:spPr bwMode="auto">
          <a:xfrm>
            <a:off x="675158" y="2613813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A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FC81391F-2017-8043-7938-5561687A5408}"/>
              </a:ext>
            </a:extLst>
          </p:cNvPr>
          <p:cNvSpPr/>
          <p:nvPr/>
        </p:nvSpPr>
        <p:spPr bwMode="auto">
          <a:xfrm>
            <a:off x="1418904" y="2613813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B</a:t>
            </a: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304014C3-C066-4EC2-3A4F-A2FF430FC542}"/>
              </a:ext>
            </a:extLst>
          </p:cNvPr>
          <p:cNvCxnSpPr>
            <a:cxnSpLocks/>
            <a:stCxn id="26" idx="6"/>
            <a:endCxn id="27" idx="2"/>
          </p:cNvCxnSpPr>
          <p:nvPr/>
        </p:nvCxnSpPr>
        <p:spPr bwMode="auto">
          <a:xfrm>
            <a:off x="1207867" y="2880168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9" name="Ellipse 28">
            <a:extLst>
              <a:ext uri="{FF2B5EF4-FFF2-40B4-BE49-F238E27FC236}">
                <a16:creationId xmlns:a16="http://schemas.microsoft.com/office/drawing/2014/main" id="{F5622CA1-66F0-BB04-2704-4ADF3271C58B}"/>
              </a:ext>
            </a:extLst>
          </p:cNvPr>
          <p:cNvSpPr/>
          <p:nvPr/>
        </p:nvSpPr>
        <p:spPr bwMode="auto">
          <a:xfrm>
            <a:off x="2162650" y="2613813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C</a:t>
            </a: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6B93FD05-AD0A-DD8B-9418-F475E225942F}"/>
              </a:ext>
            </a:extLst>
          </p:cNvPr>
          <p:cNvCxnSpPr>
            <a:cxnSpLocks/>
            <a:stCxn id="27" idx="6"/>
            <a:endCxn id="29" idx="2"/>
          </p:cNvCxnSpPr>
          <p:nvPr/>
        </p:nvCxnSpPr>
        <p:spPr bwMode="auto">
          <a:xfrm>
            <a:off x="1951613" y="2880168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585AA170-1C41-4AEB-76DD-C0E6F710E86E}"/>
              </a:ext>
            </a:extLst>
          </p:cNvPr>
          <p:cNvSpPr/>
          <p:nvPr/>
        </p:nvSpPr>
        <p:spPr bwMode="auto">
          <a:xfrm>
            <a:off x="5135900" y="3357993"/>
            <a:ext cx="614271" cy="29161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main</a:t>
            </a: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494676A6-4D00-0017-5B71-D29B65A6F4CC}"/>
              </a:ext>
            </a:extLst>
          </p:cNvPr>
          <p:cNvCxnSpPr>
            <a:cxnSpLocks/>
            <a:stCxn id="31" idx="0"/>
            <a:endCxn id="9" idx="4"/>
          </p:cNvCxnSpPr>
          <p:nvPr/>
        </p:nvCxnSpPr>
        <p:spPr bwMode="auto">
          <a:xfrm flipV="1">
            <a:off x="5443036" y="3144072"/>
            <a:ext cx="1" cy="213921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1" name="Ellipse 20">
            <a:extLst>
              <a:ext uri="{FF2B5EF4-FFF2-40B4-BE49-F238E27FC236}">
                <a16:creationId xmlns:a16="http://schemas.microsoft.com/office/drawing/2014/main" id="{BC8CDE2B-2EA1-9959-BACB-C3EB8621D17C}"/>
              </a:ext>
            </a:extLst>
          </p:cNvPr>
          <p:cNvSpPr/>
          <p:nvPr/>
        </p:nvSpPr>
        <p:spPr bwMode="auto">
          <a:xfrm>
            <a:off x="2928277" y="1939410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E'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84490F3F-20D8-7F2A-49C8-15DE2BAA290F}"/>
              </a:ext>
            </a:extLst>
          </p:cNvPr>
          <p:cNvSpPr/>
          <p:nvPr/>
        </p:nvSpPr>
        <p:spPr bwMode="auto">
          <a:xfrm>
            <a:off x="3672023" y="1939410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F'</a:t>
            </a: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8C7E1064-F8C7-4C26-B5D4-7F266556C685}"/>
              </a:ext>
            </a:extLst>
          </p:cNvPr>
          <p:cNvCxnSpPr>
            <a:cxnSpLocks/>
            <a:stCxn id="21" idx="6"/>
            <a:endCxn id="24" idx="2"/>
          </p:cNvCxnSpPr>
          <p:nvPr/>
        </p:nvCxnSpPr>
        <p:spPr bwMode="auto">
          <a:xfrm>
            <a:off x="3460986" y="2205765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4" name="Ellipse 33">
            <a:extLst>
              <a:ext uri="{FF2B5EF4-FFF2-40B4-BE49-F238E27FC236}">
                <a16:creationId xmlns:a16="http://schemas.microsoft.com/office/drawing/2014/main" id="{1139180A-4004-9B5F-7FBB-F3581B009AD4}"/>
              </a:ext>
            </a:extLst>
          </p:cNvPr>
          <p:cNvSpPr/>
          <p:nvPr/>
        </p:nvSpPr>
        <p:spPr bwMode="auto">
          <a:xfrm>
            <a:off x="4410889" y="1939410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G'</a:t>
            </a:r>
          </a:p>
        </p:txBody>
      </p: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FCDA2B23-B6DE-4F1A-4C41-68CF4CACE412}"/>
              </a:ext>
            </a:extLst>
          </p:cNvPr>
          <p:cNvCxnSpPr>
            <a:cxnSpLocks/>
            <a:stCxn id="24" idx="6"/>
            <a:endCxn id="34" idx="2"/>
          </p:cNvCxnSpPr>
          <p:nvPr/>
        </p:nvCxnSpPr>
        <p:spPr bwMode="auto">
          <a:xfrm>
            <a:off x="4204732" y="2205765"/>
            <a:ext cx="20615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9" name="Connecteur : en arc 38">
            <a:extLst>
              <a:ext uri="{FF2B5EF4-FFF2-40B4-BE49-F238E27FC236}">
                <a16:creationId xmlns:a16="http://schemas.microsoft.com/office/drawing/2014/main" id="{F07CD99C-AA4F-4286-98B0-40809AE65073}"/>
              </a:ext>
            </a:extLst>
          </p:cNvPr>
          <p:cNvCxnSpPr>
            <a:cxnSpLocks/>
            <a:stCxn id="29" idx="6"/>
            <a:endCxn id="21" idx="2"/>
          </p:cNvCxnSpPr>
          <p:nvPr/>
        </p:nvCxnSpPr>
        <p:spPr bwMode="auto">
          <a:xfrm flipV="1">
            <a:off x="2695359" y="2205765"/>
            <a:ext cx="232918" cy="674403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" name="Ellipse 8">
            <a:extLst>
              <a:ext uri="{FF2B5EF4-FFF2-40B4-BE49-F238E27FC236}">
                <a16:creationId xmlns:a16="http://schemas.microsoft.com/office/drawing/2014/main" id="{63B87C5D-0FC4-353D-8EBB-9EE27AE5606C}"/>
              </a:ext>
            </a:extLst>
          </p:cNvPr>
          <p:cNvSpPr/>
          <p:nvPr/>
        </p:nvSpPr>
        <p:spPr bwMode="auto">
          <a:xfrm>
            <a:off x="5176682" y="2611363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K</a:t>
            </a:r>
          </a:p>
        </p:txBody>
      </p:sp>
      <p:cxnSp>
        <p:nvCxnSpPr>
          <p:cNvPr id="10" name="Connecteur : en arc 9">
            <a:extLst>
              <a:ext uri="{FF2B5EF4-FFF2-40B4-BE49-F238E27FC236}">
                <a16:creationId xmlns:a16="http://schemas.microsoft.com/office/drawing/2014/main" id="{3071A199-60A9-3E31-B2F3-CE72CC072B98}"/>
              </a:ext>
            </a:extLst>
          </p:cNvPr>
          <p:cNvCxnSpPr>
            <a:cxnSpLocks/>
            <a:stCxn id="9" idx="2"/>
            <a:endCxn id="34" idx="6"/>
          </p:cNvCxnSpPr>
          <p:nvPr/>
        </p:nvCxnSpPr>
        <p:spPr bwMode="auto">
          <a:xfrm flipH="1" flipV="1">
            <a:off x="4943598" y="2205765"/>
            <a:ext cx="233084" cy="671953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5D1FD31-7644-7018-EF93-77D74CDD077A}"/>
              </a:ext>
            </a:extLst>
          </p:cNvPr>
          <p:cNvCxnSpPr>
            <a:cxnSpLocks/>
            <a:stCxn id="29" idx="6"/>
            <a:endCxn id="9" idx="2"/>
          </p:cNvCxnSpPr>
          <p:nvPr/>
        </p:nvCxnSpPr>
        <p:spPr bwMode="auto">
          <a:xfrm flipV="1">
            <a:off x="2695359" y="2877718"/>
            <a:ext cx="2481323" cy="245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59" name="Connecteur droit 158">
            <a:extLst>
              <a:ext uri="{FF2B5EF4-FFF2-40B4-BE49-F238E27FC236}">
                <a16:creationId xmlns:a16="http://schemas.microsoft.com/office/drawing/2014/main" id="{829AD44B-2D4B-84D2-05D8-ED6C74A0A394}"/>
              </a:ext>
            </a:extLst>
          </p:cNvPr>
          <p:cNvCxnSpPr>
            <a:cxnSpLocks/>
            <a:endCxn id="169" idx="2"/>
          </p:cNvCxnSpPr>
          <p:nvPr/>
        </p:nvCxnSpPr>
        <p:spPr bwMode="auto">
          <a:xfrm>
            <a:off x="6298547" y="5470760"/>
            <a:ext cx="1646653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61" name="Rectangle 160">
            <a:extLst>
              <a:ext uri="{FF2B5EF4-FFF2-40B4-BE49-F238E27FC236}">
                <a16:creationId xmlns:a16="http://schemas.microsoft.com/office/drawing/2014/main" id="{CF9ED253-3334-223A-305B-9DFB25EBD004}"/>
              </a:ext>
            </a:extLst>
          </p:cNvPr>
          <p:cNvSpPr/>
          <p:nvPr/>
        </p:nvSpPr>
        <p:spPr bwMode="auto">
          <a:xfrm>
            <a:off x="7917895" y="5951035"/>
            <a:ext cx="614271" cy="29161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main</a:t>
            </a:r>
          </a:p>
        </p:txBody>
      </p:sp>
      <p:cxnSp>
        <p:nvCxnSpPr>
          <p:cNvPr id="162" name="Connecteur droit avec flèche 161">
            <a:extLst>
              <a:ext uri="{FF2B5EF4-FFF2-40B4-BE49-F238E27FC236}">
                <a16:creationId xmlns:a16="http://schemas.microsoft.com/office/drawing/2014/main" id="{9AFA8D46-E868-02CE-A33C-CE948C745F40}"/>
              </a:ext>
            </a:extLst>
          </p:cNvPr>
          <p:cNvCxnSpPr>
            <a:cxnSpLocks/>
            <a:stCxn id="161" idx="0"/>
            <a:endCxn id="169" idx="4"/>
          </p:cNvCxnSpPr>
          <p:nvPr/>
        </p:nvCxnSpPr>
        <p:spPr bwMode="auto">
          <a:xfrm flipH="1" flipV="1">
            <a:off x="8211555" y="5737114"/>
            <a:ext cx="13476" cy="213921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69" name="Ellipse 168">
            <a:extLst>
              <a:ext uri="{FF2B5EF4-FFF2-40B4-BE49-F238E27FC236}">
                <a16:creationId xmlns:a16="http://schemas.microsoft.com/office/drawing/2014/main" id="{DC811F5B-3D4D-F33A-4AF1-CD93B395C092}"/>
              </a:ext>
            </a:extLst>
          </p:cNvPr>
          <p:cNvSpPr/>
          <p:nvPr/>
        </p:nvSpPr>
        <p:spPr bwMode="auto">
          <a:xfrm>
            <a:off x="7945200" y="5204405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K</a:t>
            </a:r>
          </a:p>
        </p:txBody>
      </p:sp>
      <p:sp>
        <p:nvSpPr>
          <p:cNvPr id="176" name="Ellipse 175">
            <a:extLst>
              <a:ext uri="{FF2B5EF4-FFF2-40B4-BE49-F238E27FC236}">
                <a16:creationId xmlns:a16="http://schemas.microsoft.com/office/drawing/2014/main" id="{5761C966-7C2E-E654-2F84-960F7A63EB81}"/>
              </a:ext>
            </a:extLst>
          </p:cNvPr>
          <p:cNvSpPr/>
          <p:nvPr/>
        </p:nvSpPr>
        <p:spPr bwMode="auto">
          <a:xfrm>
            <a:off x="8714277" y="4548823"/>
            <a:ext cx="532709" cy="532709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H'</a:t>
            </a:r>
          </a:p>
        </p:txBody>
      </p:sp>
      <p:sp>
        <p:nvSpPr>
          <p:cNvPr id="177" name="Ellipse 176">
            <a:extLst>
              <a:ext uri="{FF2B5EF4-FFF2-40B4-BE49-F238E27FC236}">
                <a16:creationId xmlns:a16="http://schemas.microsoft.com/office/drawing/2014/main" id="{1CB030A6-5B56-F5E2-4994-0AB8CA589170}"/>
              </a:ext>
            </a:extLst>
          </p:cNvPr>
          <p:cNvSpPr/>
          <p:nvPr/>
        </p:nvSpPr>
        <p:spPr bwMode="auto">
          <a:xfrm>
            <a:off x="9462910" y="4548823"/>
            <a:ext cx="532709" cy="532709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I'</a:t>
            </a:r>
          </a:p>
        </p:txBody>
      </p:sp>
      <p:cxnSp>
        <p:nvCxnSpPr>
          <p:cNvPr id="178" name="Connecteur droit 177">
            <a:extLst>
              <a:ext uri="{FF2B5EF4-FFF2-40B4-BE49-F238E27FC236}">
                <a16:creationId xmlns:a16="http://schemas.microsoft.com/office/drawing/2014/main" id="{D645C858-269C-E274-5A71-84F5EFEC1887}"/>
              </a:ext>
            </a:extLst>
          </p:cNvPr>
          <p:cNvCxnSpPr>
            <a:cxnSpLocks/>
            <a:stCxn id="176" idx="6"/>
            <a:endCxn id="177" idx="2"/>
          </p:cNvCxnSpPr>
          <p:nvPr/>
        </p:nvCxnSpPr>
        <p:spPr bwMode="auto">
          <a:xfrm>
            <a:off x="9246986" y="4815178"/>
            <a:ext cx="215924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79" name="Connecteur : en arc 178">
            <a:extLst>
              <a:ext uri="{FF2B5EF4-FFF2-40B4-BE49-F238E27FC236}">
                <a16:creationId xmlns:a16="http://schemas.microsoft.com/office/drawing/2014/main" id="{2E09F995-06A4-E92B-CA1C-1BFC8B3D77A3}"/>
              </a:ext>
            </a:extLst>
          </p:cNvPr>
          <p:cNvCxnSpPr>
            <a:cxnSpLocks/>
            <a:stCxn id="169" idx="6"/>
            <a:endCxn id="176" idx="2"/>
          </p:cNvCxnSpPr>
          <p:nvPr/>
        </p:nvCxnSpPr>
        <p:spPr bwMode="auto">
          <a:xfrm flipV="1">
            <a:off x="8477909" y="4815178"/>
            <a:ext cx="236368" cy="655582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80" name="Connecteur droit avec flèche 179">
            <a:extLst>
              <a:ext uri="{FF2B5EF4-FFF2-40B4-BE49-F238E27FC236}">
                <a16:creationId xmlns:a16="http://schemas.microsoft.com/office/drawing/2014/main" id="{9FDA0408-2F00-AC37-05D1-439FA205B2CD}"/>
              </a:ext>
            </a:extLst>
          </p:cNvPr>
          <p:cNvCxnSpPr>
            <a:cxnSpLocks/>
            <a:stCxn id="181" idx="0"/>
            <a:endCxn id="17" idx="4"/>
          </p:cNvCxnSpPr>
          <p:nvPr/>
        </p:nvCxnSpPr>
        <p:spPr bwMode="auto">
          <a:xfrm flipV="1">
            <a:off x="10475048" y="5081532"/>
            <a:ext cx="2850" cy="873996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81" name="Rectangle 180">
            <a:extLst>
              <a:ext uri="{FF2B5EF4-FFF2-40B4-BE49-F238E27FC236}">
                <a16:creationId xmlns:a16="http://schemas.microsoft.com/office/drawing/2014/main" id="{244D911B-B036-F9C3-74F5-2543F9DBCC23}"/>
              </a:ext>
            </a:extLst>
          </p:cNvPr>
          <p:cNvSpPr/>
          <p:nvPr/>
        </p:nvSpPr>
        <p:spPr bwMode="auto">
          <a:xfrm>
            <a:off x="10114212" y="5955528"/>
            <a:ext cx="721672" cy="291618"/>
          </a:xfrm>
          <a:prstGeom prst="rect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feat2</a:t>
            </a:r>
          </a:p>
        </p:txBody>
      </p:sp>
      <p:sp>
        <p:nvSpPr>
          <p:cNvPr id="183" name="Ellipse 182">
            <a:extLst>
              <a:ext uri="{FF2B5EF4-FFF2-40B4-BE49-F238E27FC236}">
                <a16:creationId xmlns:a16="http://schemas.microsoft.com/office/drawing/2014/main" id="{5077E0F6-7BB2-CFFE-6DC3-86904959DC05}"/>
              </a:ext>
            </a:extLst>
          </p:cNvPr>
          <p:cNvSpPr/>
          <p:nvPr/>
        </p:nvSpPr>
        <p:spPr bwMode="auto">
          <a:xfrm>
            <a:off x="6449087" y="4548823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F'</a:t>
            </a:r>
          </a:p>
        </p:txBody>
      </p:sp>
      <p:cxnSp>
        <p:nvCxnSpPr>
          <p:cNvPr id="184" name="Connecteur droit 183">
            <a:extLst>
              <a:ext uri="{FF2B5EF4-FFF2-40B4-BE49-F238E27FC236}">
                <a16:creationId xmlns:a16="http://schemas.microsoft.com/office/drawing/2014/main" id="{D5B14E4D-BE9B-F752-A867-D1527F87BDC4}"/>
              </a:ext>
            </a:extLst>
          </p:cNvPr>
          <p:cNvCxnSpPr>
            <a:cxnSpLocks/>
            <a:endCxn id="183" idx="2"/>
          </p:cNvCxnSpPr>
          <p:nvPr/>
        </p:nvCxnSpPr>
        <p:spPr bwMode="auto">
          <a:xfrm>
            <a:off x="6312024" y="4815178"/>
            <a:ext cx="137063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85" name="Ellipse 184">
            <a:extLst>
              <a:ext uri="{FF2B5EF4-FFF2-40B4-BE49-F238E27FC236}">
                <a16:creationId xmlns:a16="http://schemas.microsoft.com/office/drawing/2014/main" id="{B5F0541E-063A-BB3F-348F-3E94F7261CA1}"/>
              </a:ext>
            </a:extLst>
          </p:cNvPr>
          <p:cNvSpPr/>
          <p:nvPr/>
        </p:nvSpPr>
        <p:spPr bwMode="auto">
          <a:xfrm>
            <a:off x="7187953" y="4548823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G'</a:t>
            </a:r>
          </a:p>
        </p:txBody>
      </p:sp>
      <p:cxnSp>
        <p:nvCxnSpPr>
          <p:cNvPr id="186" name="Connecteur droit 185">
            <a:extLst>
              <a:ext uri="{FF2B5EF4-FFF2-40B4-BE49-F238E27FC236}">
                <a16:creationId xmlns:a16="http://schemas.microsoft.com/office/drawing/2014/main" id="{FC9B8CDA-1983-10EB-C2E7-B3A52DE3EB5A}"/>
              </a:ext>
            </a:extLst>
          </p:cNvPr>
          <p:cNvCxnSpPr>
            <a:cxnSpLocks/>
            <a:stCxn id="183" idx="6"/>
            <a:endCxn id="185" idx="2"/>
          </p:cNvCxnSpPr>
          <p:nvPr/>
        </p:nvCxnSpPr>
        <p:spPr bwMode="auto">
          <a:xfrm>
            <a:off x="6981796" y="4815178"/>
            <a:ext cx="20615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87" name="Connecteur : en arc 186">
            <a:extLst>
              <a:ext uri="{FF2B5EF4-FFF2-40B4-BE49-F238E27FC236}">
                <a16:creationId xmlns:a16="http://schemas.microsoft.com/office/drawing/2014/main" id="{89AD9A3A-E70A-CF9B-28E7-809349F505BE}"/>
              </a:ext>
            </a:extLst>
          </p:cNvPr>
          <p:cNvCxnSpPr>
            <a:cxnSpLocks/>
            <a:stCxn id="169" idx="2"/>
            <a:endCxn id="185" idx="6"/>
          </p:cNvCxnSpPr>
          <p:nvPr/>
        </p:nvCxnSpPr>
        <p:spPr bwMode="auto">
          <a:xfrm flipH="1" flipV="1">
            <a:off x="7720662" y="4815178"/>
            <a:ext cx="224538" cy="655582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93" name="Ellipse 192">
            <a:extLst>
              <a:ext uri="{FF2B5EF4-FFF2-40B4-BE49-F238E27FC236}">
                <a16:creationId xmlns:a16="http://schemas.microsoft.com/office/drawing/2014/main" id="{063473F1-BFA6-0283-31B7-B165ED528963}"/>
              </a:ext>
            </a:extLst>
          </p:cNvPr>
          <p:cNvSpPr/>
          <p:nvPr/>
        </p:nvSpPr>
        <p:spPr bwMode="auto">
          <a:xfrm>
            <a:off x="695400" y="5211348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A</a:t>
            </a:r>
          </a:p>
        </p:txBody>
      </p:sp>
      <p:sp>
        <p:nvSpPr>
          <p:cNvPr id="194" name="Ellipse 193">
            <a:extLst>
              <a:ext uri="{FF2B5EF4-FFF2-40B4-BE49-F238E27FC236}">
                <a16:creationId xmlns:a16="http://schemas.microsoft.com/office/drawing/2014/main" id="{EEB8B7B8-514C-AF09-E83D-1DF7E5565BC7}"/>
              </a:ext>
            </a:extLst>
          </p:cNvPr>
          <p:cNvSpPr/>
          <p:nvPr/>
        </p:nvSpPr>
        <p:spPr bwMode="auto">
          <a:xfrm>
            <a:off x="1439146" y="5211348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B</a:t>
            </a:r>
          </a:p>
        </p:txBody>
      </p:sp>
      <p:cxnSp>
        <p:nvCxnSpPr>
          <p:cNvPr id="195" name="Connecteur droit 194">
            <a:extLst>
              <a:ext uri="{FF2B5EF4-FFF2-40B4-BE49-F238E27FC236}">
                <a16:creationId xmlns:a16="http://schemas.microsoft.com/office/drawing/2014/main" id="{8EEB8CBB-A486-A52D-CD84-1634C2D78F83}"/>
              </a:ext>
            </a:extLst>
          </p:cNvPr>
          <p:cNvCxnSpPr>
            <a:cxnSpLocks/>
            <a:stCxn id="193" idx="6"/>
            <a:endCxn id="194" idx="2"/>
          </p:cNvCxnSpPr>
          <p:nvPr/>
        </p:nvCxnSpPr>
        <p:spPr bwMode="auto">
          <a:xfrm>
            <a:off x="1228109" y="5477703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96" name="Ellipse 195">
            <a:extLst>
              <a:ext uri="{FF2B5EF4-FFF2-40B4-BE49-F238E27FC236}">
                <a16:creationId xmlns:a16="http://schemas.microsoft.com/office/drawing/2014/main" id="{7B8760F2-201E-77C6-8EDC-584F34B9FFB5}"/>
              </a:ext>
            </a:extLst>
          </p:cNvPr>
          <p:cNvSpPr/>
          <p:nvPr/>
        </p:nvSpPr>
        <p:spPr bwMode="auto">
          <a:xfrm>
            <a:off x="2182892" y="5211348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C</a:t>
            </a:r>
          </a:p>
        </p:txBody>
      </p:sp>
      <p:cxnSp>
        <p:nvCxnSpPr>
          <p:cNvPr id="197" name="Connecteur droit 196">
            <a:extLst>
              <a:ext uri="{FF2B5EF4-FFF2-40B4-BE49-F238E27FC236}">
                <a16:creationId xmlns:a16="http://schemas.microsoft.com/office/drawing/2014/main" id="{1EB0DF48-E60D-78FB-B722-B7EB51C481A3}"/>
              </a:ext>
            </a:extLst>
          </p:cNvPr>
          <p:cNvCxnSpPr>
            <a:cxnSpLocks/>
            <a:stCxn id="194" idx="6"/>
            <a:endCxn id="196" idx="2"/>
          </p:cNvCxnSpPr>
          <p:nvPr/>
        </p:nvCxnSpPr>
        <p:spPr bwMode="auto">
          <a:xfrm>
            <a:off x="1971855" y="5477703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98" name="Ellipse 197">
            <a:extLst>
              <a:ext uri="{FF2B5EF4-FFF2-40B4-BE49-F238E27FC236}">
                <a16:creationId xmlns:a16="http://schemas.microsoft.com/office/drawing/2014/main" id="{863AB8B6-7AA4-6383-2A2B-FBF0DF840032}"/>
              </a:ext>
            </a:extLst>
          </p:cNvPr>
          <p:cNvSpPr/>
          <p:nvPr/>
        </p:nvSpPr>
        <p:spPr bwMode="auto">
          <a:xfrm>
            <a:off x="2928277" y="4548823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E'</a:t>
            </a:r>
          </a:p>
        </p:txBody>
      </p:sp>
      <p:sp>
        <p:nvSpPr>
          <p:cNvPr id="199" name="Ellipse 198">
            <a:extLst>
              <a:ext uri="{FF2B5EF4-FFF2-40B4-BE49-F238E27FC236}">
                <a16:creationId xmlns:a16="http://schemas.microsoft.com/office/drawing/2014/main" id="{4851BDC1-528A-0D4C-978B-7D128DCD29AB}"/>
              </a:ext>
            </a:extLst>
          </p:cNvPr>
          <p:cNvSpPr/>
          <p:nvPr/>
        </p:nvSpPr>
        <p:spPr bwMode="auto">
          <a:xfrm>
            <a:off x="3672023" y="4548823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F'</a:t>
            </a:r>
          </a:p>
        </p:txBody>
      </p:sp>
      <p:cxnSp>
        <p:nvCxnSpPr>
          <p:cNvPr id="200" name="Connecteur droit 199">
            <a:extLst>
              <a:ext uri="{FF2B5EF4-FFF2-40B4-BE49-F238E27FC236}">
                <a16:creationId xmlns:a16="http://schemas.microsoft.com/office/drawing/2014/main" id="{F6526CA3-C57F-A386-BF70-7FD3665161C4}"/>
              </a:ext>
            </a:extLst>
          </p:cNvPr>
          <p:cNvCxnSpPr>
            <a:cxnSpLocks/>
            <a:stCxn id="198" idx="6"/>
            <a:endCxn id="199" idx="2"/>
          </p:cNvCxnSpPr>
          <p:nvPr/>
        </p:nvCxnSpPr>
        <p:spPr bwMode="auto">
          <a:xfrm>
            <a:off x="3460986" y="4815178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01" name="Ellipse 200">
            <a:extLst>
              <a:ext uri="{FF2B5EF4-FFF2-40B4-BE49-F238E27FC236}">
                <a16:creationId xmlns:a16="http://schemas.microsoft.com/office/drawing/2014/main" id="{F2F42039-FF33-65F1-C4D5-D2E2A5119F47}"/>
              </a:ext>
            </a:extLst>
          </p:cNvPr>
          <p:cNvSpPr/>
          <p:nvPr/>
        </p:nvSpPr>
        <p:spPr bwMode="auto">
          <a:xfrm>
            <a:off x="4410889" y="4548823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G'</a:t>
            </a:r>
          </a:p>
        </p:txBody>
      </p:sp>
      <p:cxnSp>
        <p:nvCxnSpPr>
          <p:cNvPr id="202" name="Connecteur droit 201">
            <a:extLst>
              <a:ext uri="{FF2B5EF4-FFF2-40B4-BE49-F238E27FC236}">
                <a16:creationId xmlns:a16="http://schemas.microsoft.com/office/drawing/2014/main" id="{0F1F9F8B-F8DD-5AFA-19D7-16B77A96AE49}"/>
              </a:ext>
            </a:extLst>
          </p:cNvPr>
          <p:cNvCxnSpPr>
            <a:cxnSpLocks/>
            <a:stCxn id="199" idx="6"/>
            <a:endCxn id="201" idx="2"/>
          </p:cNvCxnSpPr>
          <p:nvPr/>
        </p:nvCxnSpPr>
        <p:spPr bwMode="auto">
          <a:xfrm>
            <a:off x="4204732" y="4815178"/>
            <a:ext cx="20615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03" name="Connecteur : en arc 202">
            <a:extLst>
              <a:ext uri="{FF2B5EF4-FFF2-40B4-BE49-F238E27FC236}">
                <a16:creationId xmlns:a16="http://schemas.microsoft.com/office/drawing/2014/main" id="{DAF9F5B8-1ABC-D19B-A756-A6E51530E8CE}"/>
              </a:ext>
            </a:extLst>
          </p:cNvPr>
          <p:cNvCxnSpPr>
            <a:cxnSpLocks/>
            <a:stCxn id="196" idx="6"/>
            <a:endCxn id="198" idx="2"/>
          </p:cNvCxnSpPr>
          <p:nvPr/>
        </p:nvCxnSpPr>
        <p:spPr bwMode="auto">
          <a:xfrm flipV="1">
            <a:off x="2715601" y="4815178"/>
            <a:ext cx="212676" cy="662525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04" name="Connecteur : en arc 203">
            <a:extLst>
              <a:ext uri="{FF2B5EF4-FFF2-40B4-BE49-F238E27FC236}">
                <a16:creationId xmlns:a16="http://schemas.microsoft.com/office/drawing/2014/main" id="{EF1F9F81-E048-777C-C3F1-972EA834B26D}"/>
              </a:ext>
            </a:extLst>
          </p:cNvPr>
          <p:cNvCxnSpPr>
            <a:cxnSpLocks/>
            <a:stCxn id="206" idx="2"/>
            <a:endCxn id="201" idx="6"/>
          </p:cNvCxnSpPr>
          <p:nvPr/>
        </p:nvCxnSpPr>
        <p:spPr bwMode="auto">
          <a:xfrm flipH="1" flipV="1">
            <a:off x="4943598" y="4815178"/>
            <a:ext cx="247782" cy="660075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05" name="Connecteur droit 204">
            <a:extLst>
              <a:ext uri="{FF2B5EF4-FFF2-40B4-BE49-F238E27FC236}">
                <a16:creationId xmlns:a16="http://schemas.microsoft.com/office/drawing/2014/main" id="{B00E3E45-0448-563B-656B-7B467CA6F817}"/>
              </a:ext>
            </a:extLst>
          </p:cNvPr>
          <p:cNvCxnSpPr>
            <a:cxnSpLocks/>
            <a:stCxn id="196" idx="6"/>
            <a:endCxn id="206" idx="2"/>
          </p:cNvCxnSpPr>
          <p:nvPr/>
        </p:nvCxnSpPr>
        <p:spPr bwMode="auto">
          <a:xfrm flipV="1">
            <a:off x="2715601" y="5475253"/>
            <a:ext cx="2475779" cy="245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06" name="Ellipse 205">
            <a:extLst>
              <a:ext uri="{FF2B5EF4-FFF2-40B4-BE49-F238E27FC236}">
                <a16:creationId xmlns:a16="http://schemas.microsoft.com/office/drawing/2014/main" id="{9844F910-EA1A-65B8-0795-0AD55303E62B}"/>
              </a:ext>
            </a:extLst>
          </p:cNvPr>
          <p:cNvSpPr/>
          <p:nvPr/>
        </p:nvSpPr>
        <p:spPr bwMode="auto">
          <a:xfrm>
            <a:off x="5191380" y="5208898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K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504E4292-CAFC-EADF-FC67-F0FAD601CB04}"/>
              </a:ext>
            </a:extLst>
          </p:cNvPr>
          <p:cNvSpPr/>
          <p:nvPr/>
        </p:nvSpPr>
        <p:spPr bwMode="auto">
          <a:xfrm>
            <a:off x="5150598" y="5955528"/>
            <a:ext cx="614271" cy="29161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main</a:t>
            </a:r>
          </a:p>
        </p:txBody>
      </p:sp>
      <p:cxnSp>
        <p:nvCxnSpPr>
          <p:cNvPr id="208" name="Connecteur droit avec flèche 207">
            <a:extLst>
              <a:ext uri="{FF2B5EF4-FFF2-40B4-BE49-F238E27FC236}">
                <a16:creationId xmlns:a16="http://schemas.microsoft.com/office/drawing/2014/main" id="{473FAAFF-7599-05F2-C009-C0798F95D43B}"/>
              </a:ext>
            </a:extLst>
          </p:cNvPr>
          <p:cNvCxnSpPr>
            <a:cxnSpLocks/>
            <a:stCxn id="207" idx="0"/>
            <a:endCxn id="206" idx="4"/>
          </p:cNvCxnSpPr>
          <p:nvPr/>
        </p:nvCxnSpPr>
        <p:spPr bwMode="auto">
          <a:xfrm flipV="1">
            <a:off x="5457734" y="5741607"/>
            <a:ext cx="1" cy="213921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" name="Ellipse 6">
            <a:extLst>
              <a:ext uri="{FF2B5EF4-FFF2-40B4-BE49-F238E27FC236}">
                <a16:creationId xmlns:a16="http://schemas.microsoft.com/office/drawing/2014/main" id="{3061A828-C44E-0B5B-B2E6-9386262F6375}"/>
              </a:ext>
            </a:extLst>
          </p:cNvPr>
          <p:cNvSpPr/>
          <p:nvPr/>
        </p:nvSpPr>
        <p:spPr bwMode="auto">
          <a:xfrm>
            <a:off x="5945759" y="1955781"/>
            <a:ext cx="532709" cy="532709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H'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E24F9F9-7EDA-A2EE-424A-F520C2F8BA74}"/>
              </a:ext>
            </a:extLst>
          </p:cNvPr>
          <p:cNvSpPr/>
          <p:nvPr/>
        </p:nvSpPr>
        <p:spPr bwMode="auto">
          <a:xfrm>
            <a:off x="6694392" y="1955781"/>
            <a:ext cx="532709" cy="532709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I'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BCC8D108-94AB-E34D-97AA-E93612D38355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 bwMode="auto">
          <a:xfrm>
            <a:off x="6478468" y="2222136"/>
            <a:ext cx="215924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" name="Connecteur : en arc 11">
            <a:extLst>
              <a:ext uri="{FF2B5EF4-FFF2-40B4-BE49-F238E27FC236}">
                <a16:creationId xmlns:a16="http://schemas.microsoft.com/office/drawing/2014/main" id="{765B1B59-4FDF-3C1F-A9A8-7F364536D87C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 bwMode="auto">
          <a:xfrm flipV="1">
            <a:off x="5709391" y="2222136"/>
            <a:ext cx="236368" cy="655582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7" name="Ellipse 16">
            <a:extLst>
              <a:ext uri="{FF2B5EF4-FFF2-40B4-BE49-F238E27FC236}">
                <a16:creationId xmlns:a16="http://schemas.microsoft.com/office/drawing/2014/main" id="{6E2C153A-65E9-4669-9BF4-2D1E070581FB}"/>
              </a:ext>
            </a:extLst>
          </p:cNvPr>
          <p:cNvSpPr/>
          <p:nvPr/>
        </p:nvSpPr>
        <p:spPr bwMode="auto">
          <a:xfrm>
            <a:off x="10211543" y="4548823"/>
            <a:ext cx="532709" cy="532709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L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446F2AE6-F82D-FC7F-60A3-A3A589FDA842}"/>
              </a:ext>
            </a:extLst>
          </p:cNvPr>
          <p:cNvCxnSpPr>
            <a:cxnSpLocks/>
            <a:stCxn id="177" idx="6"/>
            <a:endCxn id="17" idx="2"/>
          </p:cNvCxnSpPr>
          <p:nvPr/>
        </p:nvCxnSpPr>
        <p:spPr bwMode="auto">
          <a:xfrm>
            <a:off x="9995619" y="4815178"/>
            <a:ext cx="215924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42ABC6EA-5E79-BAC6-DA92-013DD4A8AE1F}"/>
              </a:ext>
            </a:extLst>
          </p:cNvPr>
          <p:cNvCxnSpPr>
            <a:cxnSpLocks/>
            <a:stCxn id="22" idx="0"/>
            <a:endCxn id="23" idx="4"/>
          </p:cNvCxnSpPr>
          <p:nvPr/>
        </p:nvCxnSpPr>
        <p:spPr bwMode="auto">
          <a:xfrm flipV="1">
            <a:off x="7706530" y="2488490"/>
            <a:ext cx="2850" cy="873996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E20ECC1-B3C0-4696-8C61-D863ADC6793A}"/>
              </a:ext>
            </a:extLst>
          </p:cNvPr>
          <p:cNvSpPr/>
          <p:nvPr/>
        </p:nvSpPr>
        <p:spPr bwMode="auto">
          <a:xfrm>
            <a:off x="7345694" y="3362486"/>
            <a:ext cx="721672" cy="291618"/>
          </a:xfrm>
          <a:prstGeom prst="rect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feat2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0B62E8A1-E530-BFE6-2B64-CBCCEBBBD9B7}"/>
              </a:ext>
            </a:extLst>
          </p:cNvPr>
          <p:cNvSpPr/>
          <p:nvPr/>
        </p:nvSpPr>
        <p:spPr bwMode="auto">
          <a:xfrm>
            <a:off x="7443025" y="1955781"/>
            <a:ext cx="532709" cy="532709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L</a:t>
            </a:r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61FEE82C-CC8C-480A-95A6-180235FA1B2B}"/>
              </a:ext>
            </a:extLst>
          </p:cNvPr>
          <p:cNvCxnSpPr>
            <a:cxnSpLocks/>
            <a:stCxn id="8" idx="6"/>
            <a:endCxn id="23" idx="2"/>
          </p:cNvCxnSpPr>
          <p:nvPr/>
        </p:nvCxnSpPr>
        <p:spPr bwMode="auto">
          <a:xfrm>
            <a:off x="7227101" y="2222136"/>
            <a:ext cx="215924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" name="Flèche : pentagone 2">
            <a:extLst>
              <a:ext uri="{FF2B5EF4-FFF2-40B4-BE49-F238E27FC236}">
                <a16:creationId xmlns:a16="http://schemas.microsoft.com/office/drawing/2014/main" id="{4113E16A-E6B6-5B57-F70C-0B76C97B15EC}"/>
              </a:ext>
            </a:extLst>
          </p:cNvPr>
          <p:cNvSpPr/>
          <p:nvPr/>
        </p:nvSpPr>
        <p:spPr bwMode="auto">
          <a:xfrm flipH="1">
            <a:off x="8897862" y="1273213"/>
            <a:ext cx="2684538" cy="2457648"/>
          </a:xfrm>
          <a:prstGeom prst="homePlate">
            <a:avLst>
              <a:gd name="adj" fmla="val 10274"/>
            </a:avLst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0000" tIns="45720" rIns="90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Bob :</a:t>
            </a:r>
            <a:b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</a:b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    infos de correction</a:t>
            </a:r>
          </a:p>
          <a:p>
            <a:pPr marL="0" marR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Alice :</a:t>
            </a:r>
            <a:b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</a:b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    revue de code</a:t>
            </a:r>
          </a:p>
        </p:txBody>
      </p:sp>
    </p:spTree>
    <p:extLst>
      <p:ext uri="{BB962C8B-B14F-4D97-AF65-F5344CB8AC3E}">
        <p14:creationId xmlns:p14="http://schemas.microsoft.com/office/powerpoint/2010/main" val="40522915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42CE68-E4D2-5554-25C6-7C057FA0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Alice fusionne la branche </a:t>
            </a:r>
            <a:r>
              <a:rPr lang="fr-FR" b="1" dirty="0">
                <a:solidFill>
                  <a:schemeClr val="accent4"/>
                </a:solidFill>
                <a:latin typeface="Consolas" panose="020B0609020204030204" pitchFamily="49" charset="0"/>
              </a:rPr>
              <a:t>feat2</a:t>
            </a:r>
            <a:r>
              <a:rPr lang="fr-FR" dirty="0"/>
              <a:t> de Bob sur </a:t>
            </a:r>
            <a:r>
              <a:rPr lang="fr-FR" b="1" dirty="0" err="1">
                <a:latin typeface="Consolas" panose="020B0609020204030204" pitchFamily="49" charset="0"/>
              </a:rPr>
              <a:t>gitlab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176428E-9F7B-CBC9-C155-8D485866C6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F788E-EE6C-43D1-A064-4469D28F825B}" type="slidenum">
              <a:rPr lang="fr-FR" altLang="fr-FR" smtClean="0"/>
              <a:pPr/>
              <a:t>29</a:t>
            </a:fld>
            <a:endParaRPr lang="fr-FR" alt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E3B38A-1287-9565-5AE8-1D5D7039B0D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E68062C-599F-4BD5-B16A-7CDA0091AB86}" type="datetime11">
              <a:rPr lang="fr-FR" smtClean="0"/>
              <a:t>10:06:31</a:t>
            </a:fld>
            <a:endParaRPr lang="fr-FR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9A29CEC-9131-95F1-B68D-2ACC5C28B182}"/>
              </a:ext>
            </a:extLst>
          </p:cNvPr>
          <p:cNvSpPr/>
          <p:nvPr/>
        </p:nvSpPr>
        <p:spPr bwMode="auto">
          <a:xfrm>
            <a:off x="629841" y="3861048"/>
            <a:ext cx="5293489" cy="246435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Alice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5F6EF25-ECA8-2B04-AA99-794FD2A602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2024-2025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35E9356-25B9-B5ED-13EF-09FFAD7E69B0}"/>
              </a:ext>
            </a:extLst>
          </p:cNvPr>
          <p:cNvSpPr/>
          <p:nvPr/>
        </p:nvSpPr>
        <p:spPr bwMode="auto">
          <a:xfrm>
            <a:off x="6268673" y="3861048"/>
            <a:ext cx="5313728" cy="246435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Bob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038A7EF-E498-0FC4-1A6B-BA816FBA745D}"/>
              </a:ext>
            </a:extLst>
          </p:cNvPr>
          <p:cNvSpPr/>
          <p:nvPr/>
        </p:nvSpPr>
        <p:spPr bwMode="auto">
          <a:xfrm>
            <a:off x="609600" y="1263513"/>
            <a:ext cx="8222704" cy="246435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err="1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gitlab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9B7C1B76-B7BA-18C4-BA0F-DD9C263A8D50}"/>
              </a:ext>
            </a:extLst>
          </p:cNvPr>
          <p:cNvSpPr/>
          <p:nvPr/>
        </p:nvSpPr>
        <p:spPr bwMode="auto">
          <a:xfrm>
            <a:off x="675158" y="2613813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A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FC81391F-2017-8043-7938-5561687A5408}"/>
              </a:ext>
            </a:extLst>
          </p:cNvPr>
          <p:cNvSpPr/>
          <p:nvPr/>
        </p:nvSpPr>
        <p:spPr bwMode="auto">
          <a:xfrm>
            <a:off x="1418904" y="2613813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B</a:t>
            </a: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304014C3-C066-4EC2-3A4F-A2FF430FC542}"/>
              </a:ext>
            </a:extLst>
          </p:cNvPr>
          <p:cNvCxnSpPr>
            <a:cxnSpLocks/>
            <a:stCxn id="26" idx="6"/>
            <a:endCxn id="27" idx="2"/>
          </p:cNvCxnSpPr>
          <p:nvPr/>
        </p:nvCxnSpPr>
        <p:spPr bwMode="auto">
          <a:xfrm>
            <a:off x="1207867" y="2880168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9" name="Ellipse 28">
            <a:extLst>
              <a:ext uri="{FF2B5EF4-FFF2-40B4-BE49-F238E27FC236}">
                <a16:creationId xmlns:a16="http://schemas.microsoft.com/office/drawing/2014/main" id="{F5622CA1-66F0-BB04-2704-4ADF3271C58B}"/>
              </a:ext>
            </a:extLst>
          </p:cNvPr>
          <p:cNvSpPr/>
          <p:nvPr/>
        </p:nvSpPr>
        <p:spPr bwMode="auto">
          <a:xfrm>
            <a:off x="2162650" y="2613813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C</a:t>
            </a: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6B93FD05-AD0A-DD8B-9418-F475E225942F}"/>
              </a:ext>
            </a:extLst>
          </p:cNvPr>
          <p:cNvCxnSpPr>
            <a:cxnSpLocks/>
            <a:stCxn id="27" idx="6"/>
            <a:endCxn id="29" idx="2"/>
          </p:cNvCxnSpPr>
          <p:nvPr/>
        </p:nvCxnSpPr>
        <p:spPr bwMode="auto">
          <a:xfrm>
            <a:off x="1951613" y="2880168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1" name="Ellipse 20">
            <a:extLst>
              <a:ext uri="{FF2B5EF4-FFF2-40B4-BE49-F238E27FC236}">
                <a16:creationId xmlns:a16="http://schemas.microsoft.com/office/drawing/2014/main" id="{BC8CDE2B-2EA1-9959-BACB-C3EB8621D17C}"/>
              </a:ext>
            </a:extLst>
          </p:cNvPr>
          <p:cNvSpPr/>
          <p:nvPr/>
        </p:nvSpPr>
        <p:spPr bwMode="auto">
          <a:xfrm>
            <a:off x="2928277" y="1939410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E'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84490F3F-20D8-7F2A-49C8-15DE2BAA290F}"/>
              </a:ext>
            </a:extLst>
          </p:cNvPr>
          <p:cNvSpPr/>
          <p:nvPr/>
        </p:nvSpPr>
        <p:spPr bwMode="auto">
          <a:xfrm>
            <a:off x="3672023" y="1939410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F'</a:t>
            </a: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8C7E1064-F8C7-4C26-B5D4-7F266556C685}"/>
              </a:ext>
            </a:extLst>
          </p:cNvPr>
          <p:cNvCxnSpPr>
            <a:cxnSpLocks/>
            <a:stCxn id="21" idx="6"/>
            <a:endCxn id="24" idx="2"/>
          </p:cNvCxnSpPr>
          <p:nvPr/>
        </p:nvCxnSpPr>
        <p:spPr bwMode="auto">
          <a:xfrm>
            <a:off x="3460986" y="2205765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4" name="Ellipse 33">
            <a:extLst>
              <a:ext uri="{FF2B5EF4-FFF2-40B4-BE49-F238E27FC236}">
                <a16:creationId xmlns:a16="http://schemas.microsoft.com/office/drawing/2014/main" id="{1139180A-4004-9B5F-7FBB-F3581B009AD4}"/>
              </a:ext>
            </a:extLst>
          </p:cNvPr>
          <p:cNvSpPr/>
          <p:nvPr/>
        </p:nvSpPr>
        <p:spPr bwMode="auto">
          <a:xfrm>
            <a:off x="4410889" y="1939410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G'</a:t>
            </a:r>
          </a:p>
        </p:txBody>
      </p: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FCDA2B23-B6DE-4F1A-4C41-68CF4CACE412}"/>
              </a:ext>
            </a:extLst>
          </p:cNvPr>
          <p:cNvCxnSpPr>
            <a:cxnSpLocks/>
            <a:stCxn id="24" idx="6"/>
            <a:endCxn id="34" idx="2"/>
          </p:cNvCxnSpPr>
          <p:nvPr/>
        </p:nvCxnSpPr>
        <p:spPr bwMode="auto">
          <a:xfrm>
            <a:off x="4204732" y="2205765"/>
            <a:ext cx="20615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9" name="Connecteur : en arc 38">
            <a:extLst>
              <a:ext uri="{FF2B5EF4-FFF2-40B4-BE49-F238E27FC236}">
                <a16:creationId xmlns:a16="http://schemas.microsoft.com/office/drawing/2014/main" id="{F07CD99C-AA4F-4286-98B0-40809AE65073}"/>
              </a:ext>
            </a:extLst>
          </p:cNvPr>
          <p:cNvCxnSpPr>
            <a:cxnSpLocks/>
            <a:stCxn id="29" idx="6"/>
            <a:endCxn id="21" idx="2"/>
          </p:cNvCxnSpPr>
          <p:nvPr/>
        </p:nvCxnSpPr>
        <p:spPr bwMode="auto">
          <a:xfrm flipV="1">
            <a:off x="2695359" y="2205765"/>
            <a:ext cx="232918" cy="674403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" name="Ellipse 8">
            <a:extLst>
              <a:ext uri="{FF2B5EF4-FFF2-40B4-BE49-F238E27FC236}">
                <a16:creationId xmlns:a16="http://schemas.microsoft.com/office/drawing/2014/main" id="{63B87C5D-0FC4-353D-8EBB-9EE27AE5606C}"/>
              </a:ext>
            </a:extLst>
          </p:cNvPr>
          <p:cNvSpPr/>
          <p:nvPr/>
        </p:nvSpPr>
        <p:spPr bwMode="auto">
          <a:xfrm>
            <a:off x="5176682" y="2611363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K</a:t>
            </a:r>
          </a:p>
        </p:txBody>
      </p:sp>
      <p:cxnSp>
        <p:nvCxnSpPr>
          <p:cNvPr id="10" name="Connecteur : en arc 9">
            <a:extLst>
              <a:ext uri="{FF2B5EF4-FFF2-40B4-BE49-F238E27FC236}">
                <a16:creationId xmlns:a16="http://schemas.microsoft.com/office/drawing/2014/main" id="{3071A199-60A9-3E31-B2F3-CE72CC072B98}"/>
              </a:ext>
            </a:extLst>
          </p:cNvPr>
          <p:cNvCxnSpPr>
            <a:cxnSpLocks/>
            <a:stCxn id="9" idx="2"/>
            <a:endCxn id="34" idx="6"/>
          </p:cNvCxnSpPr>
          <p:nvPr/>
        </p:nvCxnSpPr>
        <p:spPr bwMode="auto">
          <a:xfrm flipH="1" flipV="1">
            <a:off x="4943598" y="2205765"/>
            <a:ext cx="233084" cy="671953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5D1FD31-7644-7018-EF93-77D74CDD077A}"/>
              </a:ext>
            </a:extLst>
          </p:cNvPr>
          <p:cNvCxnSpPr>
            <a:cxnSpLocks/>
            <a:stCxn id="29" idx="6"/>
            <a:endCxn id="9" idx="2"/>
          </p:cNvCxnSpPr>
          <p:nvPr/>
        </p:nvCxnSpPr>
        <p:spPr bwMode="auto">
          <a:xfrm flipV="1">
            <a:off x="2695359" y="2877718"/>
            <a:ext cx="2481323" cy="245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59" name="Connecteur droit 158">
            <a:extLst>
              <a:ext uri="{FF2B5EF4-FFF2-40B4-BE49-F238E27FC236}">
                <a16:creationId xmlns:a16="http://schemas.microsoft.com/office/drawing/2014/main" id="{829AD44B-2D4B-84D2-05D8-ED6C74A0A394}"/>
              </a:ext>
            </a:extLst>
          </p:cNvPr>
          <p:cNvCxnSpPr>
            <a:cxnSpLocks/>
            <a:endCxn id="169" idx="2"/>
          </p:cNvCxnSpPr>
          <p:nvPr/>
        </p:nvCxnSpPr>
        <p:spPr bwMode="auto">
          <a:xfrm>
            <a:off x="6298547" y="5470760"/>
            <a:ext cx="1646653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61" name="Rectangle 160">
            <a:extLst>
              <a:ext uri="{FF2B5EF4-FFF2-40B4-BE49-F238E27FC236}">
                <a16:creationId xmlns:a16="http://schemas.microsoft.com/office/drawing/2014/main" id="{CF9ED253-3334-223A-305B-9DFB25EBD004}"/>
              </a:ext>
            </a:extLst>
          </p:cNvPr>
          <p:cNvSpPr/>
          <p:nvPr/>
        </p:nvSpPr>
        <p:spPr bwMode="auto">
          <a:xfrm>
            <a:off x="7917895" y="5951035"/>
            <a:ext cx="614271" cy="29161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main</a:t>
            </a:r>
          </a:p>
        </p:txBody>
      </p:sp>
      <p:cxnSp>
        <p:nvCxnSpPr>
          <p:cNvPr id="162" name="Connecteur droit avec flèche 161">
            <a:extLst>
              <a:ext uri="{FF2B5EF4-FFF2-40B4-BE49-F238E27FC236}">
                <a16:creationId xmlns:a16="http://schemas.microsoft.com/office/drawing/2014/main" id="{9AFA8D46-E868-02CE-A33C-CE948C745F40}"/>
              </a:ext>
            </a:extLst>
          </p:cNvPr>
          <p:cNvCxnSpPr>
            <a:cxnSpLocks/>
            <a:stCxn id="161" idx="0"/>
            <a:endCxn id="169" idx="4"/>
          </p:cNvCxnSpPr>
          <p:nvPr/>
        </p:nvCxnSpPr>
        <p:spPr bwMode="auto">
          <a:xfrm flipH="1" flipV="1">
            <a:off x="8211555" y="5737114"/>
            <a:ext cx="13476" cy="213921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69" name="Ellipse 168">
            <a:extLst>
              <a:ext uri="{FF2B5EF4-FFF2-40B4-BE49-F238E27FC236}">
                <a16:creationId xmlns:a16="http://schemas.microsoft.com/office/drawing/2014/main" id="{DC811F5B-3D4D-F33A-4AF1-CD93B395C092}"/>
              </a:ext>
            </a:extLst>
          </p:cNvPr>
          <p:cNvSpPr/>
          <p:nvPr/>
        </p:nvSpPr>
        <p:spPr bwMode="auto">
          <a:xfrm>
            <a:off x="7945200" y="5204405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K</a:t>
            </a:r>
          </a:p>
        </p:txBody>
      </p:sp>
      <p:sp>
        <p:nvSpPr>
          <p:cNvPr id="176" name="Ellipse 175">
            <a:extLst>
              <a:ext uri="{FF2B5EF4-FFF2-40B4-BE49-F238E27FC236}">
                <a16:creationId xmlns:a16="http://schemas.microsoft.com/office/drawing/2014/main" id="{5761C966-7C2E-E654-2F84-960F7A63EB81}"/>
              </a:ext>
            </a:extLst>
          </p:cNvPr>
          <p:cNvSpPr/>
          <p:nvPr/>
        </p:nvSpPr>
        <p:spPr bwMode="auto">
          <a:xfrm>
            <a:off x="8714277" y="4548823"/>
            <a:ext cx="532709" cy="532709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H'</a:t>
            </a:r>
          </a:p>
        </p:txBody>
      </p:sp>
      <p:sp>
        <p:nvSpPr>
          <p:cNvPr id="177" name="Ellipse 176">
            <a:extLst>
              <a:ext uri="{FF2B5EF4-FFF2-40B4-BE49-F238E27FC236}">
                <a16:creationId xmlns:a16="http://schemas.microsoft.com/office/drawing/2014/main" id="{1CB030A6-5B56-F5E2-4994-0AB8CA589170}"/>
              </a:ext>
            </a:extLst>
          </p:cNvPr>
          <p:cNvSpPr/>
          <p:nvPr/>
        </p:nvSpPr>
        <p:spPr bwMode="auto">
          <a:xfrm>
            <a:off x="9462910" y="4548823"/>
            <a:ext cx="532709" cy="532709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I'</a:t>
            </a:r>
          </a:p>
        </p:txBody>
      </p:sp>
      <p:cxnSp>
        <p:nvCxnSpPr>
          <p:cNvPr id="178" name="Connecteur droit 177">
            <a:extLst>
              <a:ext uri="{FF2B5EF4-FFF2-40B4-BE49-F238E27FC236}">
                <a16:creationId xmlns:a16="http://schemas.microsoft.com/office/drawing/2014/main" id="{D645C858-269C-E274-5A71-84F5EFEC1887}"/>
              </a:ext>
            </a:extLst>
          </p:cNvPr>
          <p:cNvCxnSpPr>
            <a:cxnSpLocks/>
            <a:stCxn id="176" idx="6"/>
            <a:endCxn id="177" idx="2"/>
          </p:cNvCxnSpPr>
          <p:nvPr/>
        </p:nvCxnSpPr>
        <p:spPr bwMode="auto">
          <a:xfrm>
            <a:off x="9246986" y="4815178"/>
            <a:ext cx="215924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79" name="Connecteur : en arc 178">
            <a:extLst>
              <a:ext uri="{FF2B5EF4-FFF2-40B4-BE49-F238E27FC236}">
                <a16:creationId xmlns:a16="http://schemas.microsoft.com/office/drawing/2014/main" id="{2E09F995-06A4-E92B-CA1C-1BFC8B3D77A3}"/>
              </a:ext>
            </a:extLst>
          </p:cNvPr>
          <p:cNvCxnSpPr>
            <a:cxnSpLocks/>
            <a:stCxn id="169" idx="6"/>
            <a:endCxn id="176" idx="2"/>
          </p:cNvCxnSpPr>
          <p:nvPr/>
        </p:nvCxnSpPr>
        <p:spPr bwMode="auto">
          <a:xfrm flipV="1">
            <a:off x="8477909" y="4815178"/>
            <a:ext cx="236368" cy="655582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80" name="Connecteur droit avec flèche 179">
            <a:extLst>
              <a:ext uri="{FF2B5EF4-FFF2-40B4-BE49-F238E27FC236}">
                <a16:creationId xmlns:a16="http://schemas.microsoft.com/office/drawing/2014/main" id="{9FDA0408-2F00-AC37-05D1-439FA205B2CD}"/>
              </a:ext>
            </a:extLst>
          </p:cNvPr>
          <p:cNvCxnSpPr>
            <a:cxnSpLocks/>
            <a:stCxn id="181" idx="0"/>
            <a:endCxn id="17" idx="4"/>
          </p:cNvCxnSpPr>
          <p:nvPr/>
        </p:nvCxnSpPr>
        <p:spPr bwMode="auto">
          <a:xfrm flipV="1">
            <a:off x="10475048" y="5081532"/>
            <a:ext cx="2850" cy="873996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81" name="Rectangle 180">
            <a:extLst>
              <a:ext uri="{FF2B5EF4-FFF2-40B4-BE49-F238E27FC236}">
                <a16:creationId xmlns:a16="http://schemas.microsoft.com/office/drawing/2014/main" id="{244D911B-B036-F9C3-74F5-2543F9DBCC23}"/>
              </a:ext>
            </a:extLst>
          </p:cNvPr>
          <p:cNvSpPr/>
          <p:nvPr/>
        </p:nvSpPr>
        <p:spPr bwMode="auto">
          <a:xfrm>
            <a:off x="10114212" y="5955528"/>
            <a:ext cx="721672" cy="291618"/>
          </a:xfrm>
          <a:prstGeom prst="rect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feat2</a:t>
            </a:r>
          </a:p>
        </p:txBody>
      </p:sp>
      <p:sp>
        <p:nvSpPr>
          <p:cNvPr id="183" name="Ellipse 182">
            <a:extLst>
              <a:ext uri="{FF2B5EF4-FFF2-40B4-BE49-F238E27FC236}">
                <a16:creationId xmlns:a16="http://schemas.microsoft.com/office/drawing/2014/main" id="{5077E0F6-7BB2-CFFE-6DC3-86904959DC05}"/>
              </a:ext>
            </a:extLst>
          </p:cNvPr>
          <p:cNvSpPr/>
          <p:nvPr/>
        </p:nvSpPr>
        <p:spPr bwMode="auto">
          <a:xfrm>
            <a:off x="6449087" y="4548823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F'</a:t>
            </a:r>
          </a:p>
        </p:txBody>
      </p:sp>
      <p:cxnSp>
        <p:nvCxnSpPr>
          <p:cNvPr id="184" name="Connecteur droit 183">
            <a:extLst>
              <a:ext uri="{FF2B5EF4-FFF2-40B4-BE49-F238E27FC236}">
                <a16:creationId xmlns:a16="http://schemas.microsoft.com/office/drawing/2014/main" id="{D5B14E4D-BE9B-F752-A867-D1527F87BDC4}"/>
              </a:ext>
            </a:extLst>
          </p:cNvPr>
          <p:cNvCxnSpPr>
            <a:cxnSpLocks/>
            <a:endCxn id="183" idx="2"/>
          </p:cNvCxnSpPr>
          <p:nvPr/>
        </p:nvCxnSpPr>
        <p:spPr bwMode="auto">
          <a:xfrm>
            <a:off x="6312024" y="4815178"/>
            <a:ext cx="137063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85" name="Ellipse 184">
            <a:extLst>
              <a:ext uri="{FF2B5EF4-FFF2-40B4-BE49-F238E27FC236}">
                <a16:creationId xmlns:a16="http://schemas.microsoft.com/office/drawing/2014/main" id="{B5F0541E-063A-BB3F-348F-3E94F7261CA1}"/>
              </a:ext>
            </a:extLst>
          </p:cNvPr>
          <p:cNvSpPr/>
          <p:nvPr/>
        </p:nvSpPr>
        <p:spPr bwMode="auto">
          <a:xfrm>
            <a:off x="7187953" y="4548823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G'</a:t>
            </a:r>
          </a:p>
        </p:txBody>
      </p:sp>
      <p:cxnSp>
        <p:nvCxnSpPr>
          <p:cNvPr id="186" name="Connecteur droit 185">
            <a:extLst>
              <a:ext uri="{FF2B5EF4-FFF2-40B4-BE49-F238E27FC236}">
                <a16:creationId xmlns:a16="http://schemas.microsoft.com/office/drawing/2014/main" id="{FC9B8CDA-1983-10EB-C2E7-B3A52DE3EB5A}"/>
              </a:ext>
            </a:extLst>
          </p:cNvPr>
          <p:cNvCxnSpPr>
            <a:cxnSpLocks/>
            <a:stCxn id="183" idx="6"/>
            <a:endCxn id="185" idx="2"/>
          </p:cNvCxnSpPr>
          <p:nvPr/>
        </p:nvCxnSpPr>
        <p:spPr bwMode="auto">
          <a:xfrm>
            <a:off x="6981796" y="4815178"/>
            <a:ext cx="20615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87" name="Connecteur : en arc 186">
            <a:extLst>
              <a:ext uri="{FF2B5EF4-FFF2-40B4-BE49-F238E27FC236}">
                <a16:creationId xmlns:a16="http://schemas.microsoft.com/office/drawing/2014/main" id="{89AD9A3A-E70A-CF9B-28E7-809349F505BE}"/>
              </a:ext>
            </a:extLst>
          </p:cNvPr>
          <p:cNvCxnSpPr>
            <a:cxnSpLocks/>
            <a:stCxn id="169" idx="2"/>
            <a:endCxn id="185" idx="6"/>
          </p:cNvCxnSpPr>
          <p:nvPr/>
        </p:nvCxnSpPr>
        <p:spPr bwMode="auto">
          <a:xfrm flipH="1" flipV="1">
            <a:off x="7720662" y="4815178"/>
            <a:ext cx="224538" cy="655582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93" name="Ellipse 192">
            <a:extLst>
              <a:ext uri="{FF2B5EF4-FFF2-40B4-BE49-F238E27FC236}">
                <a16:creationId xmlns:a16="http://schemas.microsoft.com/office/drawing/2014/main" id="{063473F1-BFA6-0283-31B7-B165ED528963}"/>
              </a:ext>
            </a:extLst>
          </p:cNvPr>
          <p:cNvSpPr/>
          <p:nvPr/>
        </p:nvSpPr>
        <p:spPr bwMode="auto">
          <a:xfrm>
            <a:off x="695400" y="5211348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A</a:t>
            </a:r>
          </a:p>
        </p:txBody>
      </p:sp>
      <p:sp>
        <p:nvSpPr>
          <p:cNvPr id="194" name="Ellipse 193">
            <a:extLst>
              <a:ext uri="{FF2B5EF4-FFF2-40B4-BE49-F238E27FC236}">
                <a16:creationId xmlns:a16="http://schemas.microsoft.com/office/drawing/2014/main" id="{EEB8B7B8-514C-AF09-E83D-1DF7E5565BC7}"/>
              </a:ext>
            </a:extLst>
          </p:cNvPr>
          <p:cNvSpPr/>
          <p:nvPr/>
        </p:nvSpPr>
        <p:spPr bwMode="auto">
          <a:xfrm>
            <a:off x="1439146" y="5211348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B</a:t>
            </a:r>
          </a:p>
        </p:txBody>
      </p:sp>
      <p:cxnSp>
        <p:nvCxnSpPr>
          <p:cNvPr id="195" name="Connecteur droit 194">
            <a:extLst>
              <a:ext uri="{FF2B5EF4-FFF2-40B4-BE49-F238E27FC236}">
                <a16:creationId xmlns:a16="http://schemas.microsoft.com/office/drawing/2014/main" id="{8EEB8CBB-A486-A52D-CD84-1634C2D78F83}"/>
              </a:ext>
            </a:extLst>
          </p:cNvPr>
          <p:cNvCxnSpPr>
            <a:cxnSpLocks/>
            <a:stCxn id="193" idx="6"/>
            <a:endCxn id="194" idx="2"/>
          </p:cNvCxnSpPr>
          <p:nvPr/>
        </p:nvCxnSpPr>
        <p:spPr bwMode="auto">
          <a:xfrm>
            <a:off x="1228109" y="5477703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96" name="Ellipse 195">
            <a:extLst>
              <a:ext uri="{FF2B5EF4-FFF2-40B4-BE49-F238E27FC236}">
                <a16:creationId xmlns:a16="http://schemas.microsoft.com/office/drawing/2014/main" id="{7B8760F2-201E-77C6-8EDC-584F34B9FFB5}"/>
              </a:ext>
            </a:extLst>
          </p:cNvPr>
          <p:cNvSpPr/>
          <p:nvPr/>
        </p:nvSpPr>
        <p:spPr bwMode="auto">
          <a:xfrm>
            <a:off x="2182892" y="5211348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C</a:t>
            </a:r>
          </a:p>
        </p:txBody>
      </p:sp>
      <p:cxnSp>
        <p:nvCxnSpPr>
          <p:cNvPr id="197" name="Connecteur droit 196">
            <a:extLst>
              <a:ext uri="{FF2B5EF4-FFF2-40B4-BE49-F238E27FC236}">
                <a16:creationId xmlns:a16="http://schemas.microsoft.com/office/drawing/2014/main" id="{1EB0DF48-E60D-78FB-B722-B7EB51C481A3}"/>
              </a:ext>
            </a:extLst>
          </p:cNvPr>
          <p:cNvCxnSpPr>
            <a:cxnSpLocks/>
            <a:stCxn id="194" idx="6"/>
            <a:endCxn id="196" idx="2"/>
          </p:cNvCxnSpPr>
          <p:nvPr/>
        </p:nvCxnSpPr>
        <p:spPr bwMode="auto">
          <a:xfrm>
            <a:off x="1971855" y="5477703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98" name="Ellipse 197">
            <a:extLst>
              <a:ext uri="{FF2B5EF4-FFF2-40B4-BE49-F238E27FC236}">
                <a16:creationId xmlns:a16="http://schemas.microsoft.com/office/drawing/2014/main" id="{863AB8B6-7AA4-6383-2A2B-FBF0DF840032}"/>
              </a:ext>
            </a:extLst>
          </p:cNvPr>
          <p:cNvSpPr/>
          <p:nvPr/>
        </p:nvSpPr>
        <p:spPr bwMode="auto">
          <a:xfrm>
            <a:off x="2928277" y="4548823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E'</a:t>
            </a:r>
          </a:p>
        </p:txBody>
      </p:sp>
      <p:sp>
        <p:nvSpPr>
          <p:cNvPr id="199" name="Ellipse 198">
            <a:extLst>
              <a:ext uri="{FF2B5EF4-FFF2-40B4-BE49-F238E27FC236}">
                <a16:creationId xmlns:a16="http://schemas.microsoft.com/office/drawing/2014/main" id="{4851BDC1-528A-0D4C-978B-7D128DCD29AB}"/>
              </a:ext>
            </a:extLst>
          </p:cNvPr>
          <p:cNvSpPr/>
          <p:nvPr/>
        </p:nvSpPr>
        <p:spPr bwMode="auto">
          <a:xfrm>
            <a:off x="3672023" y="4548823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F'</a:t>
            </a:r>
          </a:p>
        </p:txBody>
      </p:sp>
      <p:cxnSp>
        <p:nvCxnSpPr>
          <p:cNvPr id="200" name="Connecteur droit 199">
            <a:extLst>
              <a:ext uri="{FF2B5EF4-FFF2-40B4-BE49-F238E27FC236}">
                <a16:creationId xmlns:a16="http://schemas.microsoft.com/office/drawing/2014/main" id="{F6526CA3-C57F-A386-BF70-7FD3665161C4}"/>
              </a:ext>
            </a:extLst>
          </p:cNvPr>
          <p:cNvCxnSpPr>
            <a:cxnSpLocks/>
            <a:stCxn id="198" idx="6"/>
            <a:endCxn id="199" idx="2"/>
          </p:cNvCxnSpPr>
          <p:nvPr/>
        </p:nvCxnSpPr>
        <p:spPr bwMode="auto">
          <a:xfrm>
            <a:off x="3460986" y="4815178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01" name="Ellipse 200">
            <a:extLst>
              <a:ext uri="{FF2B5EF4-FFF2-40B4-BE49-F238E27FC236}">
                <a16:creationId xmlns:a16="http://schemas.microsoft.com/office/drawing/2014/main" id="{F2F42039-FF33-65F1-C4D5-D2E2A5119F47}"/>
              </a:ext>
            </a:extLst>
          </p:cNvPr>
          <p:cNvSpPr/>
          <p:nvPr/>
        </p:nvSpPr>
        <p:spPr bwMode="auto">
          <a:xfrm>
            <a:off x="4410889" y="4548823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G'</a:t>
            </a:r>
          </a:p>
        </p:txBody>
      </p:sp>
      <p:cxnSp>
        <p:nvCxnSpPr>
          <p:cNvPr id="202" name="Connecteur droit 201">
            <a:extLst>
              <a:ext uri="{FF2B5EF4-FFF2-40B4-BE49-F238E27FC236}">
                <a16:creationId xmlns:a16="http://schemas.microsoft.com/office/drawing/2014/main" id="{0F1F9F8B-F8DD-5AFA-19D7-16B77A96AE49}"/>
              </a:ext>
            </a:extLst>
          </p:cNvPr>
          <p:cNvCxnSpPr>
            <a:cxnSpLocks/>
            <a:stCxn id="199" idx="6"/>
            <a:endCxn id="201" idx="2"/>
          </p:cNvCxnSpPr>
          <p:nvPr/>
        </p:nvCxnSpPr>
        <p:spPr bwMode="auto">
          <a:xfrm>
            <a:off x="4204732" y="4815178"/>
            <a:ext cx="20615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03" name="Connecteur : en arc 202">
            <a:extLst>
              <a:ext uri="{FF2B5EF4-FFF2-40B4-BE49-F238E27FC236}">
                <a16:creationId xmlns:a16="http://schemas.microsoft.com/office/drawing/2014/main" id="{DAF9F5B8-1ABC-D19B-A756-A6E51530E8CE}"/>
              </a:ext>
            </a:extLst>
          </p:cNvPr>
          <p:cNvCxnSpPr>
            <a:cxnSpLocks/>
            <a:stCxn id="196" idx="6"/>
            <a:endCxn id="198" idx="2"/>
          </p:cNvCxnSpPr>
          <p:nvPr/>
        </p:nvCxnSpPr>
        <p:spPr bwMode="auto">
          <a:xfrm flipV="1">
            <a:off x="2715601" y="4815178"/>
            <a:ext cx="212676" cy="662525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04" name="Connecteur : en arc 203">
            <a:extLst>
              <a:ext uri="{FF2B5EF4-FFF2-40B4-BE49-F238E27FC236}">
                <a16:creationId xmlns:a16="http://schemas.microsoft.com/office/drawing/2014/main" id="{EF1F9F81-E048-777C-C3F1-972EA834B26D}"/>
              </a:ext>
            </a:extLst>
          </p:cNvPr>
          <p:cNvCxnSpPr>
            <a:cxnSpLocks/>
            <a:stCxn id="206" idx="2"/>
            <a:endCxn id="201" idx="6"/>
          </p:cNvCxnSpPr>
          <p:nvPr/>
        </p:nvCxnSpPr>
        <p:spPr bwMode="auto">
          <a:xfrm flipH="1" flipV="1">
            <a:off x="4943598" y="4815178"/>
            <a:ext cx="247782" cy="660075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05" name="Connecteur droit 204">
            <a:extLst>
              <a:ext uri="{FF2B5EF4-FFF2-40B4-BE49-F238E27FC236}">
                <a16:creationId xmlns:a16="http://schemas.microsoft.com/office/drawing/2014/main" id="{B00E3E45-0448-563B-656B-7B467CA6F817}"/>
              </a:ext>
            </a:extLst>
          </p:cNvPr>
          <p:cNvCxnSpPr>
            <a:cxnSpLocks/>
            <a:stCxn id="196" idx="6"/>
            <a:endCxn id="206" idx="2"/>
          </p:cNvCxnSpPr>
          <p:nvPr/>
        </p:nvCxnSpPr>
        <p:spPr bwMode="auto">
          <a:xfrm flipV="1">
            <a:off x="2715601" y="5475253"/>
            <a:ext cx="2475779" cy="245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06" name="Ellipse 205">
            <a:extLst>
              <a:ext uri="{FF2B5EF4-FFF2-40B4-BE49-F238E27FC236}">
                <a16:creationId xmlns:a16="http://schemas.microsoft.com/office/drawing/2014/main" id="{9844F910-EA1A-65B8-0795-0AD55303E62B}"/>
              </a:ext>
            </a:extLst>
          </p:cNvPr>
          <p:cNvSpPr/>
          <p:nvPr/>
        </p:nvSpPr>
        <p:spPr bwMode="auto">
          <a:xfrm>
            <a:off x="5191380" y="5208898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K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504E4292-CAFC-EADF-FC67-F0FAD601CB04}"/>
              </a:ext>
            </a:extLst>
          </p:cNvPr>
          <p:cNvSpPr/>
          <p:nvPr/>
        </p:nvSpPr>
        <p:spPr bwMode="auto">
          <a:xfrm>
            <a:off x="5150598" y="5955528"/>
            <a:ext cx="614271" cy="29161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main</a:t>
            </a:r>
          </a:p>
        </p:txBody>
      </p:sp>
      <p:cxnSp>
        <p:nvCxnSpPr>
          <p:cNvPr id="208" name="Connecteur droit avec flèche 207">
            <a:extLst>
              <a:ext uri="{FF2B5EF4-FFF2-40B4-BE49-F238E27FC236}">
                <a16:creationId xmlns:a16="http://schemas.microsoft.com/office/drawing/2014/main" id="{473FAAFF-7599-05F2-C009-C0798F95D43B}"/>
              </a:ext>
            </a:extLst>
          </p:cNvPr>
          <p:cNvCxnSpPr>
            <a:cxnSpLocks/>
            <a:stCxn id="207" idx="0"/>
            <a:endCxn id="206" idx="4"/>
          </p:cNvCxnSpPr>
          <p:nvPr/>
        </p:nvCxnSpPr>
        <p:spPr bwMode="auto">
          <a:xfrm flipV="1">
            <a:off x="5457734" y="5741607"/>
            <a:ext cx="1" cy="213921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" name="Ellipse 6">
            <a:extLst>
              <a:ext uri="{FF2B5EF4-FFF2-40B4-BE49-F238E27FC236}">
                <a16:creationId xmlns:a16="http://schemas.microsoft.com/office/drawing/2014/main" id="{3061A828-C44E-0B5B-B2E6-9386262F6375}"/>
              </a:ext>
            </a:extLst>
          </p:cNvPr>
          <p:cNvSpPr/>
          <p:nvPr/>
        </p:nvSpPr>
        <p:spPr bwMode="auto">
          <a:xfrm>
            <a:off x="5945759" y="1955781"/>
            <a:ext cx="532709" cy="532709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H'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E24F9F9-7EDA-A2EE-424A-F520C2F8BA74}"/>
              </a:ext>
            </a:extLst>
          </p:cNvPr>
          <p:cNvSpPr/>
          <p:nvPr/>
        </p:nvSpPr>
        <p:spPr bwMode="auto">
          <a:xfrm>
            <a:off x="6694392" y="1955781"/>
            <a:ext cx="532709" cy="532709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I'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BCC8D108-94AB-E34D-97AA-E93612D38355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 bwMode="auto">
          <a:xfrm>
            <a:off x="6478468" y="2222136"/>
            <a:ext cx="215924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" name="Connecteur : en arc 11">
            <a:extLst>
              <a:ext uri="{FF2B5EF4-FFF2-40B4-BE49-F238E27FC236}">
                <a16:creationId xmlns:a16="http://schemas.microsoft.com/office/drawing/2014/main" id="{765B1B59-4FDF-3C1F-A9A8-7F364536D87C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 bwMode="auto">
          <a:xfrm flipV="1">
            <a:off x="5709391" y="2222136"/>
            <a:ext cx="236368" cy="655582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7" name="Ellipse 16">
            <a:extLst>
              <a:ext uri="{FF2B5EF4-FFF2-40B4-BE49-F238E27FC236}">
                <a16:creationId xmlns:a16="http://schemas.microsoft.com/office/drawing/2014/main" id="{6E2C153A-65E9-4669-9BF4-2D1E070581FB}"/>
              </a:ext>
            </a:extLst>
          </p:cNvPr>
          <p:cNvSpPr/>
          <p:nvPr/>
        </p:nvSpPr>
        <p:spPr bwMode="auto">
          <a:xfrm>
            <a:off x="10211543" y="4548823"/>
            <a:ext cx="532709" cy="532709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L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446F2AE6-F82D-FC7F-60A3-A3A589FDA842}"/>
              </a:ext>
            </a:extLst>
          </p:cNvPr>
          <p:cNvCxnSpPr>
            <a:cxnSpLocks/>
            <a:stCxn id="177" idx="6"/>
            <a:endCxn id="17" idx="2"/>
          </p:cNvCxnSpPr>
          <p:nvPr/>
        </p:nvCxnSpPr>
        <p:spPr bwMode="auto">
          <a:xfrm>
            <a:off x="9995619" y="4815178"/>
            <a:ext cx="215924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3" name="Ellipse 22">
            <a:extLst>
              <a:ext uri="{FF2B5EF4-FFF2-40B4-BE49-F238E27FC236}">
                <a16:creationId xmlns:a16="http://schemas.microsoft.com/office/drawing/2014/main" id="{0B62E8A1-E530-BFE6-2B64-CBCCEBBBD9B7}"/>
              </a:ext>
            </a:extLst>
          </p:cNvPr>
          <p:cNvSpPr/>
          <p:nvPr/>
        </p:nvSpPr>
        <p:spPr bwMode="auto">
          <a:xfrm>
            <a:off x="7443025" y="1955781"/>
            <a:ext cx="532709" cy="532709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L</a:t>
            </a:r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61FEE82C-CC8C-480A-95A6-180235FA1B2B}"/>
              </a:ext>
            </a:extLst>
          </p:cNvPr>
          <p:cNvCxnSpPr>
            <a:cxnSpLocks/>
            <a:stCxn id="8" idx="6"/>
            <a:endCxn id="23" idx="2"/>
          </p:cNvCxnSpPr>
          <p:nvPr/>
        </p:nvCxnSpPr>
        <p:spPr bwMode="auto">
          <a:xfrm>
            <a:off x="7227101" y="2222136"/>
            <a:ext cx="215924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5" name="Flèche : pentagone 14">
            <a:extLst>
              <a:ext uri="{FF2B5EF4-FFF2-40B4-BE49-F238E27FC236}">
                <a16:creationId xmlns:a16="http://schemas.microsoft.com/office/drawing/2014/main" id="{3E75B7E6-13B7-A773-56B6-FC0EA0565CD9}"/>
              </a:ext>
            </a:extLst>
          </p:cNvPr>
          <p:cNvSpPr/>
          <p:nvPr/>
        </p:nvSpPr>
        <p:spPr bwMode="auto">
          <a:xfrm flipH="1">
            <a:off x="8897862" y="1273213"/>
            <a:ext cx="2684538" cy="2457648"/>
          </a:xfrm>
          <a:prstGeom prst="homePlate">
            <a:avLst>
              <a:gd name="adj" fmla="val 10274"/>
            </a:avLst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0000" tIns="45720" rIns="90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Alice :</a:t>
            </a:r>
            <a:b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</a:b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    merge </a:t>
            </a:r>
            <a:r>
              <a:rPr lang="fr-FR" sz="1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feat1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DBDDA3-40A8-34F8-938A-CFDEECB67B30}"/>
              </a:ext>
            </a:extLst>
          </p:cNvPr>
          <p:cNvSpPr/>
          <p:nvPr/>
        </p:nvSpPr>
        <p:spPr bwMode="auto">
          <a:xfrm>
            <a:off x="8174632" y="3371750"/>
            <a:ext cx="614271" cy="29161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main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F45C8278-DD6D-AA5B-A057-C4217C7A25B8}"/>
              </a:ext>
            </a:extLst>
          </p:cNvPr>
          <p:cNvCxnSpPr>
            <a:cxnSpLocks/>
            <a:stCxn id="16" idx="0"/>
            <a:endCxn id="37" idx="4"/>
          </p:cNvCxnSpPr>
          <p:nvPr/>
        </p:nvCxnSpPr>
        <p:spPr bwMode="auto">
          <a:xfrm flipV="1">
            <a:off x="8481768" y="3157829"/>
            <a:ext cx="1" cy="213921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7" name="Ellipse 36">
            <a:extLst>
              <a:ext uri="{FF2B5EF4-FFF2-40B4-BE49-F238E27FC236}">
                <a16:creationId xmlns:a16="http://schemas.microsoft.com/office/drawing/2014/main" id="{7687FE78-8C2D-DA05-9A76-20FC68AA0AEE}"/>
              </a:ext>
            </a:extLst>
          </p:cNvPr>
          <p:cNvSpPr/>
          <p:nvPr/>
        </p:nvSpPr>
        <p:spPr bwMode="auto">
          <a:xfrm>
            <a:off x="8215414" y="2625120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M</a:t>
            </a:r>
          </a:p>
        </p:txBody>
      </p:sp>
      <p:cxnSp>
        <p:nvCxnSpPr>
          <p:cNvPr id="40" name="Connecteur : en arc 39">
            <a:extLst>
              <a:ext uri="{FF2B5EF4-FFF2-40B4-BE49-F238E27FC236}">
                <a16:creationId xmlns:a16="http://schemas.microsoft.com/office/drawing/2014/main" id="{3E4005D2-1E25-8C9E-34CE-4AD13A5FC6B2}"/>
              </a:ext>
            </a:extLst>
          </p:cNvPr>
          <p:cNvCxnSpPr>
            <a:cxnSpLocks/>
            <a:stCxn id="37" idx="2"/>
            <a:endCxn id="23" idx="6"/>
          </p:cNvCxnSpPr>
          <p:nvPr/>
        </p:nvCxnSpPr>
        <p:spPr bwMode="auto">
          <a:xfrm flipH="1" flipV="1">
            <a:off x="7975734" y="2222136"/>
            <a:ext cx="239680" cy="669339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B33FDFE9-AC3E-4210-A43B-A7B48F97CE23}"/>
              </a:ext>
            </a:extLst>
          </p:cNvPr>
          <p:cNvCxnSpPr>
            <a:cxnSpLocks/>
            <a:stCxn id="9" idx="6"/>
            <a:endCxn id="37" idx="2"/>
          </p:cNvCxnSpPr>
          <p:nvPr/>
        </p:nvCxnSpPr>
        <p:spPr bwMode="auto">
          <a:xfrm>
            <a:off x="5709391" y="2877718"/>
            <a:ext cx="2506023" cy="13757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751617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>
            <a:extLst>
              <a:ext uri="{FF2B5EF4-FFF2-40B4-BE49-F238E27FC236}">
                <a16:creationId xmlns:a16="http://schemas.microsoft.com/office/drawing/2014/main" id="{7D3DFD0E-F5F5-161A-BBF6-43F66DFD61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Utilisation de </a:t>
            </a:r>
            <a:r>
              <a:rPr lang="fr-FR" b="1" dirty="0">
                <a:latin typeface="Consolas" panose="020B0609020204030204" pitchFamily="49" charset="0"/>
              </a:rPr>
              <a:t>git</a:t>
            </a:r>
            <a:r>
              <a:rPr lang="fr-FR" dirty="0"/>
              <a:t> et </a:t>
            </a:r>
            <a:r>
              <a:rPr lang="fr-FR" b="1" dirty="0" err="1">
                <a:latin typeface="Consolas" panose="020B0609020204030204" pitchFamily="49" charset="0"/>
              </a:rPr>
              <a:t>gitlab</a:t>
            </a:r>
            <a:r>
              <a:rPr lang="fr-FR" dirty="0"/>
              <a:t> en mode collaboratif</a:t>
            </a:r>
          </a:p>
        </p:txBody>
      </p:sp>
      <p:sp>
        <p:nvSpPr>
          <p:cNvPr id="351235" name="Rectangle 3">
            <a:extLst>
              <a:ext uri="{FF2B5EF4-FFF2-40B4-BE49-F238E27FC236}">
                <a16:creationId xmlns:a16="http://schemas.microsoft.com/office/drawing/2014/main" id="{05CFE673-C69D-B899-7CC1-521FB52E45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2400" dirty="0"/>
              <a:t>Contexte de développement collaboratif sur </a:t>
            </a:r>
            <a:r>
              <a:rPr lang="fr-FR" sz="2400" b="1" dirty="0" err="1">
                <a:solidFill>
                  <a:schemeClr val="tx2"/>
                </a:solidFill>
                <a:latin typeface="Consolas" panose="020B0609020204030204" pitchFamily="49" charset="0"/>
                <a:ea typeface="+mj-ea"/>
                <a:cs typeface="+mj-cs"/>
              </a:rPr>
              <a:t>gitlab</a:t>
            </a:r>
            <a:r>
              <a:rPr lang="fr-FR" sz="2400" dirty="0"/>
              <a:t> (SAÉ en binômes)</a:t>
            </a:r>
          </a:p>
          <a:p>
            <a:pPr eaLnBrk="1" hangingPunct="1">
              <a:defRPr/>
            </a:pPr>
            <a:r>
              <a:rPr lang="fr-FR" sz="2400" dirty="0"/>
              <a:t>La source est le dépôt distant </a:t>
            </a:r>
            <a:r>
              <a:rPr lang="fr-FR" sz="2400" b="1" dirty="0" err="1">
                <a:latin typeface="Consolas" panose="020B0609020204030204" pitchFamily="49" charset="0"/>
              </a:rPr>
              <a:t>gitlab</a:t>
            </a:r>
            <a:endParaRPr lang="fr-FR" sz="2400" b="1" dirty="0">
              <a:latin typeface="Consolas" panose="020B0609020204030204" pitchFamily="49" charset="0"/>
            </a:endParaRPr>
          </a:p>
          <a:p>
            <a:pPr eaLnBrk="1" hangingPunct="1">
              <a:defRPr/>
            </a:pPr>
            <a:r>
              <a:rPr lang="fr-FR" sz="2400" dirty="0"/>
              <a:t>Branche principale (</a:t>
            </a:r>
            <a:r>
              <a:rPr lang="fr-FR" sz="2400" b="1" dirty="0">
                <a:latin typeface="Consolas" panose="020B0609020204030204" pitchFamily="49" charset="0"/>
              </a:rPr>
              <a:t>main</a:t>
            </a:r>
            <a:r>
              <a:rPr lang="fr-FR" sz="2400" dirty="0"/>
              <a:t>) en lecture seule</a:t>
            </a:r>
          </a:p>
          <a:p>
            <a:pPr eaLnBrk="1" hangingPunct="1">
              <a:defRPr/>
            </a:pPr>
            <a:r>
              <a:rPr lang="fr-FR" sz="2400" dirty="0"/>
              <a:t>Respect des bonnes pratiques</a:t>
            </a:r>
          </a:p>
          <a:p>
            <a:pPr eaLnBrk="1" hangingPunct="1">
              <a:defRPr/>
            </a:pPr>
            <a:r>
              <a:rPr lang="fr-FR" sz="2400" dirty="0"/>
              <a:t>Maintien d’un historique </a:t>
            </a:r>
            <a:r>
              <a:rPr lang="fr-FR" sz="2400" b="1" dirty="0">
                <a:latin typeface="Consolas" panose="020B0609020204030204" pitchFamily="49" charset="0"/>
              </a:rPr>
              <a:t>git</a:t>
            </a:r>
            <a:r>
              <a:rPr lang="fr-FR" sz="2400" dirty="0"/>
              <a:t> simple et clair</a:t>
            </a:r>
          </a:p>
          <a:p>
            <a:pPr eaLnBrk="1" hangingPunct="1">
              <a:defRPr/>
            </a:pPr>
            <a:r>
              <a:rPr lang="fr-FR" sz="2400" dirty="0"/>
              <a:t>Utilisation des tickets </a:t>
            </a:r>
            <a:r>
              <a:rPr lang="fr-FR" sz="2400"/>
              <a:t>(issues) </a:t>
            </a:r>
            <a:r>
              <a:rPr lang="fr-FR" sz="2400" b="1" dirty="0" err="1">
                <a:solidFill>
                  <a:schemeClr val="tx2"/>
                </a:solidFill>
                <a:latin typeface="Consolas" panose="020B0609020204030204" pitchFamily="49" charset="0"/>
                <a:ea typeface="+mj-ea"/>
                <a:cs typeface="+mj-cs"/>
              </a:rPr>
              <a:t>gitlab</a:t>
            </a:r>
            <a:r>
              <a:rPr lang="fr-FR" sz="2400" dirty="0"/>
              <a:t> pour affecter les tâches</a:t>
            </a:r>
          </a:p>
          <a:p>
            <a:pPr eaLnBrk="1" hangingPunct="1">
              <a:defRPr/>
            </a:pPr>
            <a:r>
              <a:rPr lang="fr-FR" sz="2400" dirty="0"/>
              <a:t>Utilisation des demandes de fusion </a:t>
            </a:r>
            <a:r>
              <a:rPr lang="fr-FR" sz="2400" b="1" dirty="0" err="1">
                <a:solidFill>
                  <a:schemeClr val="tx2"/>
                </a:solidFill>
                <a:latin typeface="Consolas" panose="020B0609020204030204" pitchFamily="49" charset="0"/>
                <a:ea typeface="+mj-ea"/>
                <a:cs typeface="+mj-cs"/>
              </a:rPr>
              <a:t>gitlab</a:t>
            </a:r>
            <a:r>
              <a:rPr lang="fr-FR" sz="2400" dirty="0"/>
              <a:t> (merge </a:t>
            </a:r>
            <a:r>
              <a:rPr lang="fr-FR" sz="2400" dirty="0" err="1"/>
              <a:t>request</a:t>
            </a:r>
            <a:r>
              <a:rPr lang="fr-FR" sz="2400" dirty="0"/>
              <a:t>)</a:t>
            </a:r>
          </a:p>
          <a:p>
            <a:pPr>
              <a:defRPr/>
            </a:pPr>
            <a:r>
              <a:rPr lang="fr-FR" sz="2400" dirty="0"/>
              <a:t>Utilisation de la méthodologie de revue de code sur </a:t>
            </a:r>
            <a:r>
              <a:rPr lang="fr-FR" sz="2400" b="1" dirty="0" err="1">
                <a:solidFill>
                  <a:schemeClr val="tx2"/>
                </a:solidFill>
                <a:latin typeface="Consolas" panose="020B0609020204030204" pitchFamily="49" charset="0"/>
                <a:ea typeface="+mj-ea"/>
                <a:cs typeface="+mj-cs"/>
              </a:rPr>
              <a:t>gitlab</a:t>
            </a:r>
            <a:endParaRPr lang="fr-FR" sz="2400" dirty="0"/>
          </a:p>
          <a:p>
            <a:pPr eaLnBrk="1" hangingPunct="1">
              <a:defRPr/>
            </a:pPr>
            <a:r>
              <a:rPr lang="fr-FR" sz="2400" dirty="0"/>
              <a:t>Fusion des branches sur </a:t>
            </a:r>
            <a:r>
              <a:rPr lang="fr-FR" sz="2400" b="1" dirty="0" err="1">
                <a:solidFill>
                  <a:schemeClr val="tx2"/>
                </a:solidFill>
                <a:latin typeface="Consolas" panose="020B0609020204030204" pitchFamily="49" charset="0"/>
                <a:ea typeface="+mj-ea"/>
                <a:cs typeface="+mj-cs"/>
              </a:rPr>
              <a:t>gitlab</a:t>
            </a:r>
            <a:endParaRPr lang="fr-FR" sz="2400" b="1" dirty="0">
              <a:solidFill>
                <a:schemeClr val="tx2"/>
              </a:solidFill>
              <a:latin typeface="Consolas" panose="020B0609020204030204" pitchFamily="49" charset="0"/>
              <a:ea typeface="+mj-ea"/>
              <a:cs typeface="+mj-cs"/>
            </a:endParaRPr>
          </a:p>
          <a:p>
            <a:pPr eaLnBrk="1" hangingPunct="1">
              <a:defRPr/>
            </a:pPr>
            <a:r>
              <a:rPr lang="fr-FR" sz="2400" dirty="0"/>
              <a:t>Seul l’auteur d’une branche travaille sur cette branche</a:t>
            </a:r>
          </a:p>
          <a:p>
            <a:pPr eaLnBrk="1" hangingPunct="1">
              <a:defRPr/>
            </a:pPr>
            <a:r>
              <a:rPr lang="fr-FR" sz="2400" dirty="0"/>
              <a:t>Chacun doit mettre à jour sa copie locale de la branche principale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DA061F8-97E2-27B6-6F1D-565BCAF957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eaLnBrk="1" hangingPunct="1"/>
            <a:fld id="{5AB6C4ED-5A87-4156-98ED-B7387B44602D}" type="slidenum">
              <a:rPr lang="fr-FR" altLang="fr-FR" sz="1200">
                <a:latin typeface="Arial" panose="020B0604020202020204" pitchFamily="34" charset="0"/>
              </a:rPr>
              <a:pPr eaLnBrk="1" hangingPunct="1"/>
              <a:t>3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C468BE-EF34-501F-296E-06AABADB03A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3C3DEE7-D70F-4A38-9361-EAF9A31FF19C}" type="datetime11">
              <a:rPr lang="fr-FR" smtClean="0"/>
              <a:t>10:06:31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C93A3E-04FB-5A51-74B6-CEAE0DEA6CF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2024-2025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42CE68-E4D2-5554-25C6-7C057FA0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Alice et Bob mettent à jour leur version de la branche principale 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</a:rPr>
              <a:t>main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176428E-9F7B-CBC9-C155-8D485866C6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F788E-EE6C-43D1-A064-4469D28F825B}" type="slidenum">
              <a:rPr lang="fr-FR" altLang="fr-FR" smtClean="0"/>
              <a:pPr/>
              <a:t>30</a:t>
            </a:fld>
            <a:endParaRPr lang="fr-FR" alt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E3B38A-1287-9565-5AE8-1D5D7039B0D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1A22EC9-F7E5-459F-A214-406C8EBC1782}" type="datetime11">
              <a:rPr lang="fr-FR" smtClean="0"/>
              <a:t>10:06:31</a:t>
            </a:fld>
            <a:endParaRPr lang="fr-FR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9A29CEC-9131-95F1-B68D-2ACC5C28B182}"/>
              </a:ext>
            </a:extLst>
          </p:cNvPr>
          <p:cNvSpPr/>
          <p:nvPr/>
        </p:nvSpPr>
        <p:spPr bwMode="auto">
          <a:xfrm>
            <a:off x="629841" y="3861048"/>
            <a:ext cx="5293489" cy="246435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Alice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5F6EF25-ECA8-2B04-AA99-794FD2A602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2024-2025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35E9356-25B9-B5ED-13EF-09FFAD7E69B0}"/>
              </a:ext>
            </a:extLst>
          </p:cNvPr>
          <p:cNvSpPr/>
          <p:nvPr/>
        </p:nvSpPr>
        <p:spPr bwMode="auto">
          <a:xfrm>
            <a:off x="6268673" y="3861048"/>
            <a:ext cx="5313728" cy="246435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Bob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038A7EF-E498-0FC4-1A6B-BA816FBA745D}"/>
              </a:ext>
            </a:extLst>
          </p:cNvPr>
          <p:cNvSpPr/>
          <p:nvPr/>
        </p:nvSpPr>
        <p:spPr bwMode="auto">
          <a:xfrm>
            <a:off x="609600" y="1263513"/>
            <a:ext cx="8222704" cy="246435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err="1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gitlab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9B7C1B76-B7BA-18C4-BA0F-DD9C263A8D50}"/>
              </a:ext>
            </a:extLst>
          </p:cNvPr>
          <p:cNvSpPr/>
          <p:nvPr/>
        </p:nvSpPr>
        <p:spPr bwMode="auto">
          <a:xfrm>
            <a:off x="675158" y="2613813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A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FC81391F-2017-8043-7938-5561687A5408}"/>
              </a:ext>
            </a:extLst>
          </p:cNvPr>
          <p:cNvSpPr/>
          <p:nvPr/>
        </p:nvSpPr>
        <p:spPr bwMode="auto">
          <a:xfrm>
            <a:off x="1418904" y="2613813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B</a:t>
            </a: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304014C3-C066-4EC2-3A4F-A2FF430FC542}"/>
              </a:ext>
            </a:extLst>
          </p:cNvPr>
          <p:cNvCxnSpPr>
            <a:cxnSpLocks/>
            <a:stCxn id="26" idx="6"/>
            <a:endCxn id="27" idx="2"/>
          </p:cNvCxnSpPr>
          <p:nvPr/>
        </p:nvCxnSpPr>
        <p:spPr bwMode="auto">
          <a:xfrm>
            <a:off x="1207867" y="2880168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9" name="Ellipse 28">
            <a:extLst>
              <a:ext uri="{FF2B5EF4-FFF2-40B4-BE49-F238E27FC236}">
                <a16:creationId xmlns:a16="http://schemas.microsoft.com/office/drawing/2014/main" id="{F5622CA1-66F0-BB04-2704-4ADF3271C58B}"/>
              </a:ext>
            </a:extLst>
          </p:cNvPr>
          <p:cNvSpPr/>
          <p:nvPr/>
        </p:nvSpPr>
        <p:spPr bwMode="auto">
          <a:xfrm>
            <a:off x="2162650" y="2613813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C</a:t>
            </a: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6B93FD05-AD0A-DD8B-9418-F475E225942F}"/>
              </a:ext>
            </a:extLst>
          </p:cNvPr>
          <p:cNvCxnSpPr>
            <a:cxnSpLocks/>
            <a:stCxn id="27" idx="6"/>
            <a:endCxn id="29" idx="2"/>
          </p:cNvCxnSpPr>
          <p:nvPr/>
        </p:nvCxnSpPr>
        <p:spPr bwMode="auto">
          <a:xfrm>
            <a:off x="1951613" y="2880168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1" name="Ellipse 20">
            <a:extLst>
              <a:ext uri="{FF2B5EF4-FFF2-40B4-BE49-F238E27FC236}">
                <a16:creationId xmlns:a16="http://schemas.microsoft.com/office/drawing/2014/main" id="{BC8CDE2B-2EA1-9959-BACB-C3EB8621D17C}"/>
              </a:ext>
            </a:extLst>
          </p:cNvPr>
          <p:cNvSpPr/>
          <p:nvPr/>
        </p:nvSpPr>
        <p:spPr bwMode="auto">
          <a:xfrm>
            <a:off x="2928277" y="1939410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E'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84490F3F-20D8-7F2A-49C8-15DE2BAA290F}"/>
              </a:ext>
            </a:extLst>
          </p:cNvPr>
          <p:cNvSpPr/>
          <p:nvPr/>
        </p:nvSpPr>
        <p:spPr bwMode="auto">
          <a:xfrm>
            <a:off x="3672023" y="1939410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F'</a:t>
            </a: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8C7E1064-F8C7-4C26-B5D4-7F266556C685}"/>
              </a:ext>
            </a:extLst>
          </p:cNvPr>
          <p:cNvCxnSpPr>
            <a:cxnSpLocks/>
            <a:stCxn id="21" idx="6"/>
            <a:endCxn id="24" idx="2"/>
          </p:cNvCxnSpPr>
          <p:nvPr/>
        </p:nvCxnSpPr>
        <p:spPr bwMode="auto">
          <a:xfrm>
            <a:off x="3460986" y="2205765"/>
            <a:ext cx="21103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4" name="Ellipse 33">
            <a:extLst>
              <a:ext uri="{FF2B5EF4-FFF2-40B4-BE49-F238E27FC236}">
                <a16:creationId xmlns:a16="http://schemas.microsoft.com/office/drawing/2014/main" id="{1139180A-4004-9B5F-7FBB-F3581B009AD4}"/>
              </a:ext>
            </a:extLst>
          </p:cNvPr>
          <p:cNvSpPr/>
          <p:nvPr/>
        </p:nvSpPr>
        <p:spPr bwMode="auto">
          <a:xfrm>
            <a:off x="4410889" y="1939410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G'</a:t>
            </a:r>
          </a:p>
        </p:txBody>
      </p: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FCDA2B23-B6DE-4F1A-4C41-68CF4CACE412}"/>
              </a:ext>
            </a:extLst>
          </p:cNvPr>
          <p:cNvCxnSpPr>
            <a:cxnSpLocks/>
            <a:stCxn id="24" idx="6"/>
            <a:endCxn id="34" idx="2"/>
          </p:cNvCxnSpPr>
          <p:nvPr/>
        </p:nvCxnSpPr>
        <p:spPr bwMode="auto">
          <a:xfrm>
            <a:off x="4204732" y="2205765"/>
            <a:ext cx="20615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9" name="Connecteur : en arc 38">
            <a:extLst>
              <a:ext uri="{FF2B5EF4-FFF2-40B4-BE49-F238E27FC236}">
                <a16:creationId xmlns:a16="http://schemas.microsoft.com/office/drawing/2014/main" id="{F07CD99C-AA4F-4286-98B0-40809AE65073}"/>
              </a:ext>
            </a:extLst>
          </p:cNvPr>
          <p:cNvCxnSpPr>
            <a:cxnSpLocks/>
            <a:stCxn id="29" idx="6"/>
            <a:endCxn id="21" idx="2"/>
          </p:cNvCxnSpPr>
          <p:nvPr/>
        </p:nvCxnSpPr>
        <p:spPr bwMode="auto">
          <a:xfrm flipV="1">
            <a:off x="2695359" y="2205765"/>
            <a:ext cx="232918" cy="674403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" name="Ellipse 8">
            <a:extLst>
              <a:ext uri="{FF2B5EF4-FFF2-40B4-BE49-F238E27FC236}">
                <a16:creationId xmlns:a16="http://schemas.microsoft.com/office/drawing/2014/main" id="{63B87C5D-0FC4-353D-8EBB-9EE27AE5606C}"/>
              </a:ext>
            </a:extLst>
          </p:cNvPr>
          <p:cNvSpPr/>
          <p:nvPr/>
        </p:nvSpPr>
        <p:spPr bwMode="auto">
          <a:xfrm>
            <a:off x="5176682" y="2611363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K</a:t>
            </a:r>
          </a:p>
        </p:txBody>
      </p:sp>
      <p:cxnSp>
        <p:nvCxnSpPr>
          <p:cNvPr id="10" name="Connecteur : en arc 9">
            <a:extLst>
              <a:ext uri="{FF2B5EF4-FFF2-40B4-BE49-F238E27FC236}">
                <a16:creationId xmlns:a16="http://schemas.microsoft.com/office/drawing/2014/main" id="{3071A199-60A9-3E31-B2F3-CE72CC072B98}"/>
              </a:ext>
            </a:extLst>
          </p:cNvPr>
          <p:cNvCxnSpPr>
            <a:cxnSpLocks/>
            <a:stCxn id="9" idx="2"/>
            <a:endCxn id="34" idx="6"/>
          </p:cNvCxnSpPr>
          <p:nvPr/>
        </p:nvCxnSpPr>
        <p:spPr bwMode="auto">
          <a:xfrm flipH="1" flipV="1">
            <a:off x="4943598" y="2205765"/>
            <a:ext cx="233084" cy="671953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5D1FD31-7644-7018-EF93-77D74CDD077A}"/>
              </a:ext>
            </a:extLst>
          </p:cNvPr>
          <p:cNvCxnSpPr>
            <a:cxnSpLocks/>
            <a:stCxn id="29" idx="6"/>
            <a:endCxn id="9" idx="2"/>
          </p:cNvCxnSpPr>
          <p:nvPr/>
        </p:nvCxnSpPr>
        <p:spPr bwMode="auto">
          <a:xfrm flipV="1">
            <a:off x="2695359" y="2877718"/>
            <a:ext cx="2481323" cy="245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59" name="Connecteur droit 158">
            <a:extLst>
              <a:ext uri="{FF2B5EF4-FFF2-40B4-BE49-F238E27FC236}">
                <a16:creationId xmlns:a16="http://schemas.microsoft.com/office/drawing/2014/main" id="{829AD44B-2D4B-84D2-05D8-ED6C74A0A394}"/>
              </a:ext>
            </a:extLst>
          </p:cNvPr>
          <p:cNvCxnSpPr>
            <a:cxnSpLocks/>
            <a:endCxn id="169" idx="2"/>
          </p:cNvCxnSpPr>
          <p:nvPr/>
        </p:nvCxnSpPr>
        <p:spPr bwMode="auto">
          <a:xfrm>
            <a:off x="6298547" y="5470760"/>
            <a:ext cx="1646653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69" name="Ellipse 168">
            <a:extLst>
              <a:ext uri="{FF2B5EF4-FFF2-40B4-BE49-F238E27FC236}">
                <a16:creationId xmlns:a16="http://schemas.microsoft.com/office/drawing/2014/main" id="{DC811F5B-3D4D-F33A-4AF1-CD93B395C092}"/>
              </a:ext>
            </a:extLst>
          </p:cNvPr>
          <p:cNvSpPr/>
          <p:nvPr/>
        </p:nvSpPr>
        <p:spPr bwMode="auto">
          <a:xfrm>
            <a:off x="7945200" y="5204405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K</a:t>
            </a:r>
          </a:p>
        </p:txBody>
      </p:sp>
      <p:sp>
        <p:nvSpPr>
          <p:cNvPr id="176" name="Ellipse 175">
            <a:extLst>
              <a:ext uri="{FF2B5EF4-FFF2-40B4-BE49-F238E27FC236}">
                <a16:creationId xmlns:a16="http://schemas.microsoft.com/office/drawing/2014/main" id="{5761C966-7C2E-E654-2F84-960F7A63EB81}"/>
              </a:ext>
            </a:extLst>
          </p:cNvPr>
          <p:cNvSpPr/>
          <p:nvPr/>
        </p:nvSpPr>
        <p:spPr bwMode="auto">
          <a:xfrm>
            <a:off x="8714277" y="4548823"/>
            <a:ext cx="532709" cy="532709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H'</a:t>
            </a:r>
          </a:p>
        </p:txBody>
      </p:sp>
      <p:sp>
        <p:nvSpPr>
          <p:cNvPr id="177" name="Ellipse 176">
            <a:extLst>
              <a:ext uri="{FF2B5EF4-FFF2-40B4-BE49-F238E27FC236}">
                <a16:creationId xmlns:a16="http://schemas.microsoft.com/office/drawing/2014/main" id="{1CB030A6-5B56-F5E2-4994-0AB8CA589170}"/>
              </a:ext>
            </a:extLst>
          </p:cNvPr>
          <p:cNvSpPr/>
          <p:nvPr/>
        </p:nvSpPr>
        <p:spPr bwMode="auto">
          <a:xfrm>
            <a:off x="9462910" y="4548823"/>
            <a:ext cx="532709" cy="532709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I'</a:t>
            </a:r>
          </a:p>
        </p:txBody>
      </p:sp>
      <p:cxnSp>
        <p:nvCxnSpPr>
          <p:cNvPr id="178" name="Connecteur droit 177">
            <a:extLst>
              <a:ext uri="{FF2B5EF4-FFF2-40B4-BE49-F238E27FC236}">
                <a16:creationId xmlns:a16="http://schemas.microsoft.com/office/drawing/2014/main" id="{D645C858-269C-E274-5A71-84F5EFEC1887}"/>
              </a:ext>
            </a:extLst>
          </p:cNvPr>
          <p:cNvCxnSpPr>
            <a:cxnSpLocks/>
            <a:stCxn id="176" idx="6"/>
            <a:endCxn id="177" idx="2"/>
          </p:cNvCxnSpPr>
          <p:nvPr/>
        </p:nvCxnSpPr>
        <p:spPr bwMode="auto">
          <a:xfrm>
            <a:off x="9246986" y="4815178"/>
            <a:ext cx="215924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79" name="Connecteur : en arc 178">
            <a:extLst>
              <a:ext uri="{FF2B5EF4-FFF2-40B4-BE49-F238E27FC236}">
                <a16:creationId xmlns:a16="http://schemas.microsoft.com/office/drawing/2014/main" id="{2E09F995-06A4-E92B-CA1C-1BFC8B3D77A3}"/>
              </a:ext>
            </a:extLst>
          </p:cNvPr>
          <p:cNvCxnSpPr>
            <a:cxnSpLocks/>
            <a:stCxn id="169" idx="6"/>
            <a:endCxn id="176" idx="2"/>
          </p:cNvCxnSpPr>
          <p:nvPr/>
        </p:nvCxnSpPr>
        <p:spPr bwMode="auto">
          <a:xfrm flipV="1">
            <a:off x="8477909" y="4815178"/>
            <a:ext cx="236368" cy="655582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83" name="Ellipse 182">
            <a:extLst>
              <a:ext uri="{FF2B5EF4-FFF2-40B4-BE49-F238E27FC236}">
                <a16:creationId xmlns:a16="http://schemas.microsoft.com/office/drawing/2014/main" id="{5077E0F6-7BB2-CFFE-6DC3-86904959DC05}"/>
              </a:ext>
            </a:extLst>
          </p:cNvPr>
          <p:cNvSpPr/>
          <p:nvPr/>
        </p:nvSpPr>
        <p:spPr bwMode="auto">
          <a:xfrm>
            <a:off x="6449087" y="4548823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F'</a:t>
            </a:r>
          </a:p>
        </p:txBody>
      </p:sp>
      <p:cxnSp>
        <p:nvCxnSpPr>
          <p:cNvPr id="184" name="Connecteur droit 183">
            <a:extLst>
              <a:ext uri="{FF2B5EF4-FFF2-40B4-BE49-F238E27FC236}">
                <a16:creationId xmlns:a16="http://schemas.microsoft.com/office/drawing/2014/main" id="{D5B14E4D-BE9B-F752-A867-D1527F87BDC4}"/>
              </a:ext>
            </a:extLst>
          </p:cNvPr>
          <p:cNvCxnSpPr>
            <a:cxnSpLocks/>
            <a:endCxn id="183" idx="2"/>
          </p:cNvCxnSpPr>
          <p:nvPr/>
        </p:nvCxnSpPr>
        <p:spPr bwMode="auto">
          <a:xfrm>
            <a:off x="6312024" y="4815178"/>
            <a:ext cx="137063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85" name="Ellipse 184">
            <a:extLst>
              <a:ext uri="{FF2B5EF4-FFF2-40B4-BE49-F238E27FC236}">
                <a16:creationId xmlns:a16="http://schemas.microsoft.com/office/drawing/2014/main" id="{B5F0541E-063A-BB3F-348F-3E94F7261CA1}"/>
              </a:ext>
            </a:extLst>
          </p:cNvPr>
          <p:cNvSpPr/>
          <p:nvPr/>
        </p:nvSpPr>
        <p:spPr bwMode="auto">
          <a:xfrm>
            <a:off x="7187953" y="4548823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G'</a:t>
            </a:r>
          </a:p>
        </p:txBody>
      </p:sp>
      <p:cxnSp>
        <p:nvCxnSpPr>
          <p:cNvPr id="186" name="Connecteur droit 185">
            <a:extLst>
              <a:ext uri="{FF2B5EF4-FFF2-40B4-BE49-F238E27FC236}">
                <a16:creationId xmlns:a16="http://schemas.microsoft.com/office/drawing/2014/main" id="{FC9B8CDA-1983-10EB-C2E7-B3A52DE3EB5A}"/>
              </a:ext>
            </a:extLst>
          </p:cNvPr>
          <p:cNvCxnSpPr>
            <a:cxnSpLocks/>
            <a:stCxn id="183" idx="6"/>
            <a:endCxn id="185" idx="2"/>
          </p:cNvCxnSpPr>
          <p:nvPr/>
        </p:nvCxnSpPr>
        <p:spPr bwMode="auto">
          <a:xfrm>
            <a:off x="6981796" y="4815178"/>
            <a:ext cx="20615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87" name="Connecteur : en arc 186">
            <a:extLst>
              <a:ext uri="{FF2B5EF4-FFF2-40B4-BE49-F238E27FC236}">
                <a16:creationId xmlns:a16="http://schemas.microsoft.com/office/drawing/2014/main" id="{89AD9A3A-E70A-CF9B-28E7-809349F505BE}"/>
              </a:ext>
            </a:extLst>
          </p:cNvPr>
          <p:cNvCxnSpPr>
            <a:cxnSpLocks/>
            <a:stCxn id="169" idx="2"/>
            <a:endCxn id="185" idx="6"/>
          </p:cNvCxnSpPr>
          <p:nvPr/>
        </p:nvCxnSpPr>
        <p:spPr bwMode="auto">
          <a:xfrm flipH="1" flipV="1">
            <a:off x="7720662" y="4815178"/>
            <a:ext cx="224538" cy="655582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" name="Ellipse 6">
            <a:extLst>
              <a:ext uri="{FF2B5EF4-FFF2-40B4-BE49-F238E27FC236}">
                <a16:creationId xmlns:a16="http://schemas.microsoft.com/office/drawing/2014/main" id="{3061A828-C44E-0B5B-B2E6-9386262F6375}"/>
              </a:ext>
            </a:extLst>
          </p:cNvPr>
          <p:cNvSpPr/>
          <p:nvPr/>
        </p:nvSpPr>
        <p:spPr bwMode="auto">
          <a:xfrm>
            <a:off x="5945759" y="1955781"/>
            <a:ext cx="532709" cy="532709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H'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E24F9F9-7EDA-A2EE-424A-F520C2F8BA74}"/>
              </a:ext>
            </a:extLst>
          </p:cNvPr>
          <p:cNvSpPr/>
          <p:nvPr/>
        </p:nvSpPr>
        <p:spPr bwMode="auto">
          <a:xfrm>
            <a:off x="6694392" y="1955781"/>
            <a:ext cx="532709" cy="532709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I'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BCC8D108-94AB-E34D-97AA-E93612D38355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 bwMode="auto">
          <a:xfrm>
            <a:off x="6478468" y="2222136"/>
            <a:ext cx="215924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" name="Connecteur : en arc 11">
            <a:extLst>
              <a:ext uri="{FF2B5EF4-FFF2-40B4-BE49-F238E27FC236}">
                <a16:creationId xmlns:a16="http://schemas.microsoft.com/office/drawing/2014/main" id="{765B1B59-4FDF-3C1F-A9A8-7F364536D87C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 bwMode="auto">
          <a:xfrm flipV="1">
            <a:off x="5709391" y="2222136"/>
            <a:ext cx="236368" cy="655582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7" name="Ellipse 16">
            <a:extLst>
              <a:ext uri="{FF2B5EF4-FFF2-40B4-BE49-F238E27FC236}">
                <a16:creationId xmlns:a16="http://schemas.microsoft.com/office/drawing/2014/main" id="{6E2C153A-65E9-4669-9BF4-2D1E070581FB}"/>
              </a:ext>
            </a:extLst>
          </p:cNvPr>
          <p:cNvSpPr/>
          <p:nvPr/>
        </p:nvSpPr>
        <p:spPr bwMode="auto">
          <a:xfrm>
            <a:off x="10211543" y="4548823"/>
            <a:ext cx="532709" cy="532709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L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446F2AE6-F82D-FC7F-60A3-A3A589FDA842}"/>
              </a:ext>
            </a:extLst>
          </p:cNvPr>
          <p:cNvCxnSpPr>
            <a:cxnSpLocks/>
            <a:stCxn id="177" idx="6"/>
            <a:endCxn id="17" idx="2"/>
          </p:cNvCxnSpPr>
          <p:nvPr/>
        </p:nvCxnSpPr>
        <p:spPr bwMode="auto">
          <a:xfrm>
            <a:off x="9995619" y="4815178"/>
            <a:ext cx="215924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3" name="Ellipse 22">
            <a:extLst>
              <a:ext uri="{FF2B5EF4-FFF2-40B4-BE49-F238E27FC236}">
                <a16:creationId xmlns:a16="http://schemas.microsoft.com/office/drawing/2014/main" id="{0B62E8A1-E530-BFE6-2B64-CBCCEBBBD9B7}"/>
              </a:ext>
            </a:extLst>
          </p:cNvPr>
          <p:cNvSpPr/>
          <p:nvPr/>
        </p:nvSpPr>
        <p:spPr bwMode="auto">
          <a:xfrm>
            <a:off x="7443025" y="1955781"/>
            <a:ext cx="532709" cy="532709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L</a:t>
            </a:r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61FEE82C-CC8C-480A-95A6-180235FA1B2B}"/>
              </a:ext>
            </a:extLst>
          </p:cNvPr>
          <p:cNvCxnSpPr>
            <a:cxnSpLocks/>
            <a:stCxn id="8" idx="6"/>
            <a:endCxn id="23" idx="2"/>
          </p:cNvCxnSpPr>
          <p:nvPr/>
        </p:nvCxnSpPr>
        <p:spPr bwMode="auto">
          <a:xfrm>
            <a:off x="7227101" y="2222136"/>
            <a:ext cx="215924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4ADBDDA3-40A8-34F8-938A-CFDEECB67B30}"/>
              </a:ext>
            </a:extLst>
          </p:cNvPr>
          <p:cNvSpPr/>
          <p:nvPr/>
        </p:nvSpPr>
        <p:spPr bwMode="auto">
          <a:xfrm>
            <a:off x="8174632" y="3371750"/>
            <a:ext cx="614271" cy="29161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main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F45C8278-DD6D-AA5B-A057-C4217C7A25B8}"/>
              </a:ext>
            </a:extLst>
          </p:cNvPr>
          <p:cNvCxnSpPr>
            <a:cxnSpLocks/>
            <a:stCxn id="16" idx="0"/>
            <a:endCxn id="37" idx="4"/>
          </p:cNvCxnSpPr>
          <p:nvPr/>
        </p:nvCxnSpPr>
        <p:spPr bwMode="auto">
          <a:xfrm flipV="1">
            <a:off x="8481768" y="3157829"/>
            <a:ext cx="1" cy="213921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7" name="Ellipse 36">
            <a:extLst>
              <a:ext uri="{FF2B5EF4-FFF2-40B4-BE49-F238E27FC236}">
                <a16:creationId xmlns:a16="http://schemas.microsoft.com/office/drawing/2014/main" id="{7687FE78-8C2D-DA05-9A76-20FC68AA0AEE}"/>
              </a:ext>
            </a:extLst>
          </p:cNvPr>
          <p:cNvSpPr/>
          <p:nvPr/>
        </p:nvSpPr>
        <p:spPr bwMode="auto">
          <a:xfrm>
            <a:off x="8215414" y="2625120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M</a:t>
            </a:r>
          </a:p>
        </p:txBody>
      </p:sp>
      <p:cxnSp>
        <p:nvCxnSpPr>
          <p:cNvPr id="40" name="Connecteur : en arc 39">
            <a:extLst>
              <a:ext uri="{FF2B5EF4-FFF2-40B4-BE49-F238E27FC236}">
                <a16:creationId xmlns:a16="http://schemas.microsoft.com/office/drawing/2014/main" id="{3E4005D2-1E25-8C9E-34CE-4AD13A5FC6B2}"/>
              </a:ext>
            </a:extLst>
          </p:cNvPr>
          <p:cNvCxnSpPr>
            <a:cxnSpLocks/>
            <a:stCxn id="37" idx="2"/>
            <a:endCxn id="23" idx="6"/>
          </p:cNvCxnSpPr>
          <p:nvPr/>
        </p:nvCxnSpPr>
        <p:spPr bwMode="auto">
          <a:xfrm flipH="1" flipV="1">
            <a:off x="7975734" y="2222136"/>
            <a:ext cx="239680" cy="669339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B33FDFE9-AC3E-4210-A43B-A7B48F97CE23}"/>
              </a:ext>
            </a:extLst>
          </p:cNvPr>
          <p:cNvCxnSpPr>
            <a:cxnSpLocks/>
            <a:stCxn id="9" idx="6"/>
            <a:endCxn id="37" idx="2"/>
          </p:cNvCxnSpPr>
          <p:nvPr/>
        </p:nvCxnSpPr>
        <p:spPr bwMode="auto">
          <a:xfrm>
            <a:off x="5709391" y="2877718"/>
            <a:ext cx="2506023" cy="13757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AC23EC4-92AB-4085-D4C7-FC12C86375AC}"/>
              </a:ext>
            </a:extLst>
          </p:cNvPr>
          <p:cNvSpPr/>
          <p:nvPr/>
        </p:nvSpPr>
        <p:spPr bwMode="auto">
          <a:xfrm>
            <a:off x="10946454" y="5964856"/>
            <a:ext cx="614271" cy="29161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main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8627BD36-9EC8-CD04-E05B-7AF31E3D397D}"/>
              </a:ext>
            </a:extLst>
          </p:cNvPr>
          <p:cNvCxnSpPr>
            <a:cxnSpLocks/>
            <a:stCxn id="14" idx="0"/>
            <a:endCxn id="22" idx="4"/>
          </p:cNvCxnSpPr>
          <p:nvPr/>
        </p:nvCxnSpPr>
        <p:spPr bwMode="auto">
          <a:xfrm flipV="1">
            <a:off x="11253590" y="5750935"/>
            <a:ext cx="1" cy="213921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2" name="Ellipse 21">
            <a:extLst>
              <a:ext uri="{FF2B5EF4-FFF2-40B4-BE49-F238E27FC236}">
                <a16:creationId xmlns:a16="http://schemas.microsoft.com/office/drawing/2014/main" id="{B06E7C32-5183-606D-E0D9-918C059DEEAF}"/>
              </a:ext>
            </a:extLst>
          </p:cNvPr>
          <p:cNvSpPr/>
          <p:nvPr/>
        </p:nvSpPr>
        <p:spPr bwMode="auto">
          <a:xfrm>
            <a:off x="10987236" y="5218226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M</a:t>
            </a:r>
          </a:p>
        </p:txBody>
      </p:sp>
      <p:cxnSp>
        <p:nvCxnSpPr>
          <p:cNvPr id="31" name="Connecteur : en arc 30">
            <a:extLst>
              <a:ext uri="{FF2B5EF4-FFF2-40B4-BE49-F238E27FC236}">
                <a16:creationId xmlns:a16="http://schemas.microsoft.com/office/drawing/2014/main" id="{46980F12-3958-24AF-BC31-7AA02D7AE379}"/>
              </a:ext>
            </a:extLst>
          </p:cNvPr>
          <p:cNvCxnSpPr>
            <a:cxnSpLocks/>
            <a:stCxn id="22" idx="2"/>
            <a:endCxn id="17" idx="6"/>
          </p:cNvCxnSpPr>
          <p:nvPr/>
        </p:nvCxnSpPr>
        <p:spPr bwMode="auto">
          <a:xfrm flipH="1" flipV="1">
            <a:off x="10744252" y="4815178"/>
            <a:ext cx="242984" cy="669403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585791FC-D401-5F9E-361D-C46D49B24F11}"/>
              </a:ext>
            </a:extLst>
          </p:cNvPr>
          <p:cNvCxnSpPr>
            <a:cxnSpLocks/>
            <a:stCxn id="169" idx="6"/>
            <a:endCxn id="22" idx="2"/>
          </p:cNvCxnSpPr>
          <p:nvPr/>
        </p:nvCxnSpPr>
        <p:spPr bwMode="auto">
          <a:xfrm>
            <a:off x="8477909" y="5470760"/>
            <a:ext cx="2509327" cy="13821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2576EC00-6505-1424-F3B1-23EAF80169D8}"/>
              </a:ext>
            </a:extLst>
          </p:cNvPr>
          <p:cNvCxnSpPr>
            <a:cxnSpLocks/>
          </p:cNvCxnSpPr>
          <p:nvPr/>
        </p:nvCxnSpPr>
        <p:spPr bwMode="auto">
          <a:xfrm>
            <a:off x="836943" y="5464949"/>
            <a:ext cx="1452890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4" name="Ellipse 43">
            <a:extLst>
              <a:ext uri="{FF2B5EF4-FFF2-40B4-BE49-F238E27FC236}">
                <a16:creationId xmlns:a16="http://schemas.microsoft.com/office/drawing/2014/main" id="{1C87BE0E-AA2F-866A-6C07-6E8F6F633A55}"/>
              </a:ext>
            </a:extLst>
          </p:cNvPr>
          <p:cNvSpPr/>
          <p:nvPr/>
        </p:nvSpPr>
        <p:spPr bwMode="auto">
          <a:xfrm>
            <a:off x="2148290" y="5198594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K</a:t>
            </a: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25D0C308-E888-54FA-5C1A-2EB803103DB1}"/>
              </a:ext>
            </a:extLst>
          </p:cNvPr>
          <p:cNvSpPr/>
          <p:nvPr/>
        </p:nvSpPr>
        <p:spPr bwMode="auto">
          <a:xfrm>
            <a:off x="2917367" y="4543012"/>
            <a:ext cx="532709" cy="532709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H'</a:t>
            </a: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1C9F37C2-D0B4-B825-8CCC-115057300893}"/>
              </a:ext>
            </a:extLst>
          </p:cNvPr>
          <p:cNvSpPr/>
          <p:nvPr/>
        </p:nvSpPr>
        <p:spPr bwMode="auto">
          <a:xfrm>
            <a:off x="3666000" y="4543012"/>
            <a:ext cx="532709" cy="532709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I'</a:t>
            </a:r>
          </a:p>
        </p:txBody>
      </p: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3B714429-C919-3ACC-7313-49853C27203D}"/>
              </a:ext>
            </a:extLst>
          </p:cNvPr>
          <p:cNvCxnSpPr>
            <a:cxnSpLocks/>
            <a:stCxn id="45" idx="6"/>
            <a:endCxn id="46" idx="2"/>
          </p:cNvCxnSpPr>
          <p:nvPr/>
        </p:nvCxnSpPr>
        <p:spPr bwMode="auto">
          <a:xfrm>
            <a:off x="3450076" y="4809367"/>
            <a:ext cx="215924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8" name="Connecteur : en arc 47">
            <a:extLst>
              <a:ext uri="{FF2B5EF4-FFF2-40B4-BE49-F238E27FC236}">
                <a16:creationId xmlns:a16="http://schemas.microsoft.com/office/drawing/2014/main" id="{1F80D99D-9BE6-D107-4311-B1794D1D38F9}"/>
              </a:ext>
            </a:extLst>
          </p:cNvPr>
          <p:cNvCxnSpPr>
            <a:cxnSpLocks/>
            <a:stCxn id="44" idx="6"/>
            <a:endCxn id="45" idx="2"/>
          </p:cNvCxnSpPr>
          <p:nvPr/>
        </p:nvCxnSpPr>
        <p:spPr bwMode="auto">
          <a:xfrm flipV="1">
            <a:off x="2680999" y="4809367"/>
            <a:ext cx="236368" cy="655582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9" name="Ellipse 48">
            <a:extLst>
              <a:ext uri="{FF2B5EF4-FFF2-40B4-BE49-F238E27FC236}">
                <a16:creationId xmlns:a16="http://schemas.microsoft.com/office/drawing/2014/main" id="{E4209474-EE61-98A7-0D01-26B1DCEC0DDD}"/>
              </a:ext>
            </a:extLst>
          </p:cNvPr>
          <p:cNvSpPr/>
          <p:nvPr/>
        </p:nvSpPr>
        <p:spPr bwMode="auto">
          <a:xfrm>
            <a:off x="652177" y="4543012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F'</a:t>
            </a:r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59F08A1E-A6E1-CF62-B602-E4025EAF1693}"/>
              </a:ext>
            </a:extLst>
          </p:cNvPr>
          <p:cNvSpPr/>
          <p:nvPr/>
        </p:nvSpPr>
        <p:spPr bwMode="auto">
          <a:xfrm>
            <a:off x="1391043" y="4543012"/>
            <a:ext cx="532709" cy="532709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G'</a:t>
            </a:r>
          </a:p>
        </p:txBody>
      </p: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6C7CA8D6-A690-9FFC-C30A-139FA71DF8C6}"/>
              </a:ext>
            </a:extLst>
          </p:cNvPr>
          <p:cNvCxnSpPr>
            <a:cxnSpLocks/>
            <a:stCxn id="49" idx="6"/>
            <a:endCxn id="51" idx="2"/>
          </p:cNvCxnSpPr>
          <p:nvPr/>
        </p:nvCxnSpPr>
        <p:spPr bwMode="auto">
          <a:xfrm>
            <a:off x="1184886" y="4809367"/>
            <a:ext cx="20615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3" name="Connecteur : en arc 52">
            <a:extLst>
              <a:ext uri="{FF2B5EF4-FFF2-40B4-BE49-F238E27FC236}">
                <a16:creationId xmlns:a16="http://schemas.microsoft.com/office/drawing/2014/main" id="{4C1FD018-BB13-57C9-31DB-08EBF7CA0A4C}"/>
              </a:ext>
            </a:extLst>
          </p:cNvPr>
          <p:cNvCxnSpPr>
            <a:cxnSpLocks/>
            <a:stCxn id="44" idx="2"/>
            <a:endCxn id="51" idx="6"/>
          </p:cNvCxnSpPr>
          <p:nvPr/>
        </p:nvCxnSpPr>
        <p:spPr bwMode="auto">
          <a:xfrm flipH="1" flipV="1">
            <a:off x="1923752" y="4809367"/>
            <a:ext cx="224538" cy="655582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4" name="Ellipse 53">
            <a:extLst>
              <a:ext uri="{FF2B5EF4-FFF2-40B4-BE49-F238E27FC236}">
                <a16:creationId xmlns:a16="http://schemas.microsoft.com/office/drawing/2014/main" id="{F6197652-D689-4E53-560A-70430730E4A3}"/>
              </a:ext>
            </a:extLst>
          </p:cNvPr>
          <p:cNvSpPr/>
          <p:nvPr/>
        </p:nvSpPr>
        <p:spPr bwMode="auto">
          <a:xfrm>
            <a:off x="4414633" y="4543012"/>
            <a:ext cx="532709" cy="532709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L</a:t>
            </a:r>
          </a:p>
        </p:txBody>
      </p: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0B076BFF-C8ED-14CA-37F6-6E919C356363}"/>
              </a:ext>
            </a:extLst>
          </p:cNvPr>
          <p:cNvCxnSpPr>
            <a:cxnSpLocks/>
            <a:stCxn id="46" idx="6"/>
            <a:endCxn id="54" idx="2"/>
          </p:cNvCxnSpPr>
          <p:nvPr/>
        </p:nvCxnSpPr>
        <p:spPr bwMode="auto">
          <a:xfrm>
            <a:off x="4198709" y="4809367"/>
            <a:ext cx="215924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0C4D61C2-8306-4713-6328-8B07CBA5C0E4}"/>
              </a:ext>
            </a:extLst>
          </p:cNvPr>
          <p:cNvSpPr/>
          <p:nvPr/>
        </p:nvSpPr>
        <p:spPr bwMode="auto">
          <a:xfrm>
            <a:off x="5149544" y="5959045"/>
            <a:ext cx="614271" cy="29161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main</a:t>
            </a:r>
          </a:p>
        </p:txBody>
      </p: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5F20AC06-F647-9638-04AE-8364C3C25357}"/>
              </a:ext>
            </a:extLst>
          </p:cNvPr>
          <p:cNvCxnSpPr>
            <a:cxnSpLocks/>
            <a:stCxn id="56" idx="0"/>
            <a:endCxn id="60" idx="4"/>
          </p:cNvCxnSpPr>
          <p:nvPr/>
        </p:nvCxnSpPr>
        <p:spPr bwMode="auto">
          <a:xfrm flipV="1">
            <a:off x="5456680" y="5745124"/>
            <a:ext cx="1" cy="213921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0" name="Ellipse 59">
            <a:extLst>
              <a:ext uri="{FF2B5EF4-FFF2-40B4-BE49-F238E27FC236}">
                <a16:creationId xmlns:a16="http://schemas.microsoft.com/office/drawing/2014/main" id="{3D3C4D29-E9B8-B07F-D8C2-7E3A33E5DC6F}"/>
              </a:ext>
            </a:extLst>
          </p:cNvPr>
          <p:cNvSpPr/>
          <p:nvPr/>
        </p:nvSpPr>
        <p:spPr bwMode="auto">
          <a:xfrm>
            <a:off x="5190326" y="5212415"/>
            <a:ext cx="532709" cy="53270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M</a:t>
            </a:r>
          </a:p>
        </p:txBody>
      </p:sp>
      <p:cxnSp>
        <p:nvCxnSpPr>
          <p:cNvPr id="61" name="Connecteur : en arc 60">
            <a:extLst>
              <a:ext uri="{FF2B5EF4-FFF2-40B4-BE49-F238E27FC236}">
                <a16:creationId xmlns:a16="http://schemas.microsoft.com/office/drawing/2014/main" id="{B90CFC94-9949-7A61-499E-CE7751911C70}"/>
              </a:ext>
            </a:extLst>
          </p:cNvPr>
          <p:cNvCxnSpPr>
            <a:cxnSpLocks/>
            <a:stCxn id="60" idx="2"/>
            <a:endCxn id="54" idx="6"/>
          </p:cNvCxnSpPr>
          <p:nvPr/>
        </p:nvCxnSpPr>
        <p:spPr bwMode="auto">
          <a:xfrm flipH="1" flipV="1">
            <a:off x="4947342" y="4809367"/>
            <a:ext cx="242984" cy="669403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A58ECCD7-89E1-A0C9-B1BD-30DB48321586}"/>
              </a:ext>
            </a:extLst>
          </p:cNvPr>
          <p:cNvCxnSpPr>
            <a:cxnSpLocks/>
            <a:stCxn id="44" idx="6"/>
            <a:endCxn id="60" idx="2"/>
          </p:cNvCxnSpPr>
          <p:nvPr/>
        </p:nvCxnSpPr>
        <p:spPr bwMode="auto">
          <a:xfrm>
            <a:off x="2680999" y="5464949"/>
            <a:ext cx="2509327" cy="13821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3" name="Flèche : bas 62">
            <a:extLst>
              <a:ext uri="{FF2B5EF4-FFF2-40B4-BE49-F238E27FC236}">
                <a16:creationId xmlns:a16="http://schemas.microsoft.com/office/drawing/2014/main" id="{B2EEB7EC-82AB-B723-1303-BB42CB7982CA}"/>
              </a:ext>
            </a:extLst>
          </p:cNvPr>
          <p:cNvSpPr/>
          <p:nvPr/>
        </p:nvSpPr>
        <p:spPr bwMode="auto">
          <a:xfrm>
            <a:off x="6897766" y="3290985"/>
            <a:ext cx="926331" cy="1870140"/>
          </a:xfrm>
          <a:prstGeom prst="down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git pull</a:t>
            </a:r>
          </a:p>
        </p:txBody>
      </p:sp>
      <p:sp>
        <p:nvSpPr>
          <p:cNvPr id="128" name="Flèche : bas 127">
            <a:extLst>
              <a:ext uri="{FF2B5EF4-FFF2-40B4-BE49-F238E27FC236}">
                <a16:creationId xmlns:a16="http://schemas.microsoft.com/office/drawing/2014/main" id="{015BA76F-AC27-6878-3DDD-23CA0EEB3C51}"/>
              </a:ext>
            </a:extLst>
          </p:cNvPr>
          <p:cNvSpPr/>
          <p:nvPr/>
        </p:nvSpPr>
        <p:spPr bwMode="auto">
          <a:xfrm>
            <a:off x="1088613" y="3290985"/>
            <a:ext cx="926331" cy="1870140"/>
          </a:xfrm>
          <a:prstGeom prst="down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git pull</a:t>
            </a:r>
          </a:p>
        </p:txBody>
      </p:sp>
    </p:spTree>
    <p:extLst>
      <p:ext uri="{BB962C8B-B14F-4D97-AF65-F5344CB8AC3E}">
        <p14:creationId xmlns:p14="http://schemas.microsoft.com/office/powerpoint/2010/main" val="1492974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F5072B-2839-CA07-1E38-6B53356D4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Principe du rebasage de branche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C204F2-7DB4-35F2-D9AA-40279D3849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773B100-6F97-AF3B-3A19-F3946F760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F6CBC-E7DB-48A0-846C-2D0114972C5C}" type="slidenum">
              <a:rPr lang="fr-FR" altLang="fr-FR" smtClean="0"/>
              <a:pPr/>
              <a:t>4</a:t>
            </a:fld>
            <a:endParaRPr lang="fr-FR" alt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F9B5A1-5563-8A91-7853-52015C96A2A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7FF99BC-077A-488E-B26E-E5D172BDCF19}" type="datetime11">
              <a:rPr lang="fr-FR" smtClean="0"/>
              <a:t>10:06:31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64D6986-D6EA-1F0E-FA0D-38C261B3E26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2024-2025</a:t>
            </a:r>
          </a:p>
        </p:txBody>
      </p:sp>
    </p:spTree>
    <p:extLst>
      <p:ext uri="{BB962C8B-B14F-4D97-AF65-F5344CB8AC3E}">
        <p14:creationId xmlns:p14="http://schemas.microsoft.com/office/powerpoint/2010/main" val="2150206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03F5A2-7E81-47DE-2387-D065B1FA6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Nouvelle fonctionnalité dans une branche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EFFC22-F3EA-8F78-1038-F2CB2FF75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C74F48C-0802-A066-7CBB-4286825EB5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F788E-EE6C-43D1-A064-4469D28F825B}" type="slidenum">
              <a:rPr lang="fr-FR" altLang="fr-FR" smtClean="0"/>
              <a:pPr/>
              <a:t>5</a:t>
            </a:fld>
            <a:endParaRPr lang="fr-FR" alt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3B2265-365C-B996-4FFE-C8C1D9039AE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B159565-4CCB-414F-B4DE-5D7B8DF9462E}" type="datetime11">
              <a:rPr lang="fr-FR" smtClean="0"/>
              <a:t>10:06:31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19AC5B0-857C-6E53-CF31-0EAE9622EC7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2024-2025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5C7F1312-D1AB-D77D-C4F6-4528BC3CA66B}"/>
              </a:ext>
            </a:extLst>
          </p:cNvPr>
          <p:cNvSpPr/>
          <p:nvPr/>
        </p:nvSpPr>
        <p:spPr bwMode="auto">
          <a:xfrm>
            <a:off x="839416" y="3537828"/>
            <a:ext cx="720080" cy="72008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A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00C2ABC-AF33-D42E-50D6-00DC3BFB3F92}"/>
              </a:ext>
            </a:extLst>
          </p:cNvPr>
          <p:cNvSpPr/>
          <p:nvPr/>
        </p:nvSpPr>
        <p:spPr bwMode="auto">
          <a:xfrm>
            <a:off x="2214762" y="3537828"/>
            <a:ext cx="720080" cy="72008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B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5F8A4DE-BFA5-5A90-86AF-73BE16DF474E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 bwMode="auto">
          <a:xfrm>
            <a:off x="1559496" y="3897868"/>
            <a:ext cx="655266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6" name="Ellipse 15">
            <a:extLst>
              <a:ext uri="{FF2B5EF4-FFF2-40B4-BE49-F238E27FC236}">
                <a16:creationId xmlns:a16="http://schemas.microsoft.com/office/drawing/2014/main" id="{15A75D81-3E98-65F2-1495-28946103542C}"/>
              </a:ext>
            </a:extLst>
          </p:cNvPr>
          <p:cNvSpPr/>
          <p:nvPr/>
        </p:nvSpPr>
        <p:spPr bwMode="auto">
          <a:xfrm>
            <a:off x="3590108" y="3537828"/>
            <a:ext cx="720080" cy="72008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C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89B1C5B7-FA32-ED8E-D2D4-AD0B9C481E54}"/>
              </a:ext>
            </a:extLst>
          </p:cNvPr>
          <p:cNvCxnSpPr>
            <a:cxnSpLocks/>
            <a:stCxn id="8" idx="6"/>
            <a:endCxn id="16" idx="2"/>
          </p:cNvCxnSpPr>
          <p:nvPr/>
        </p:nvCxnSpPr>
        <p:spPr bwMode="auto">
          <a:xfrm>
            <a:off x="2934842" y="3897868"/>
            <a:ext cx="655266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9" name="Ellipse 18">
            <a:extLst>
              <a:ext uri="{FF2B5EF4-FFF2-40B4-BE49-F238E27FC236}">
                <a16:creationId xmlns:a16="http://schemas.microsoft.com/office/drawing/2014/main" id="{8CA68602-AC2D-0DD1-32A5-A7E38BFC1D54}"/>
              </a:ext>
            </a:extLst>
          </p:cNvPr>
          <p:cNvSpPr/>
          <p:nvPr/>
        </p:nvSpPr>
        <p:spPr bwMode="auto">
          <a:xfrm>
            <a:off x="4965454" y="3537828"/>
            <a:ext cx="720080" cy="72008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D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E38B73DC-B0A9-D0D2-93F7-5CDFE0B42EBD}"/>
              </a:ext>
            </a:extLst>
          </p:cNvPr>
          <p:cNvCxnSpPr>
            <a:cxnSpLocks/>
            <a:stCxn id="16" idx="6"/>
            <a:endCxn id="19" idx="2"/>
          </p:cNvCxnSpPr>
          <p:nvPr/>
        </p:nvCxnSpPr>
        <p:spPr bwMode="auto">
          <a:xfrm>
            <a:off x="4310188" y="3897868"/>
            <a:ext cx="655266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8" name="Ellipse 27">
            <a:extLst>
              <a:ext uri="{FF2B5EF4-FFF2-40B4-BE49-F238E27FC236}">
                <a16:creationId xmlns:a16="http://schemas.microsoft.com/office/drawing/2014/main" id="{241BAB20-CED1-4466-7AF8-1DB3E5D2158F}"/>
              </a:ext>
            </a:extLst>
          </p:cNvPr>
          <p:cNvSpPr/>
          <p:nvPr/>
        </p:nvSpPr>
        <p:spPr bwMode="auto">
          <a:xfrm>
            <a:off x="3590108" y="2385477"/>
            <a:ext cx="720080" cy="720080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E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D9F5420B-6D73-A7B4-C380-4B127462D943}"/>
              </a:ext>
            </a:extLst>
          </p:cNvPr>
          <p:cNvSpPr/>
          <p:nvPr/>
        </p:nvSpPr>
        <p:spPr bwMode="auto">
          <a:xfrm>
            <a:off x="4965454" y="2385477"/>
            <a:ext cx="720080" cy="720080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F</a:t>
            </a: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EEEEEE35-7407-36EC-696A-A46133A08199}"/>
              </a:ext>
            </a:extLst>
          </p:cNvPr>
          <p:cNvCxnSpPr>
            <a:cxnSpLocks/>
            <a:stCxn id="28" idx="6"/>
            <a:endCxn id="29" idx="2"/>
          </p:cNvCxnSpPr>
          <p:nvPr/>
        </p:nvCxnSpPr>
        <p:spPr bwMode="auto">
          <a:xfrm>
            <a:off x="4310188" y="2745517"/>
            <a:ext cx="655266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1" name="Ellipse 30">
            <a:extLst>
              <a:ext uri="{FF2B5EF4-FFF2-40B4-BE49-F238E27FC236}">
                <a16:creationId xmlns:a16="http://schemas.microsoft.com/office/drawing/2014/main" id="{CA2F33BD-6E3F-C913-CB82-6BE9B15B6D36}"/>
              </a:ext>
            </a:extLst>
          </p:cNvPr>
          <p:cNvSpPr/>
          <p:nvPr/>
        </p:nvSpPr>
        <p:spPr bwMode="auto">
          <a:xfrm>
            <a:off x="6340800" y="2385477"/>
            <a:ext cx="720080" cy="720080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G</a:t>
            </a:r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FDA91B5F-6BF0-231B-1FF6-FF365EA3278C}"/>
              </a:ext>
            </a:extLst>
          </p:cNvPr>
          <p:cNvCxnSpPr>
            <a:cxnSpLocks/>
            <a:stCxn id="29" idx="6"/>
            <a:endCxn id="31" idx="2"/>
          </p:cNvCxnSpPr>
          <p:nvPr/>
        </p:nvCxnSpPr>
        <p:spPr bwMode="auto">
          <a:xfrm>
            <a:off x="5685534" y="2745517"/>
            <a:ext cx="655266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4" name="Connecteur : en arc 33">
            <a:extLst>
              <a:ext uri="{FF2B5EF4-FFF2-40B4-BE49-F238E27FC236}">
                <a16:creationId xmlns:a16="http://schemas.microsoft.com/office/drawing/2014/main" id="{A21933F0-E454-6034-AFB1-B7FCEF7C453F}"/>
              </a:ext>
            </a:extLst>
          </p:cNvPr>
          <p:cNvCxnSpPr>
            <a:cxnSpLocks/>
            <a:stCxn id="8" idx="6"/>
            <a:endCxn id="28" idx="2"/>
          </p:cNvCxnSpPr>
          <p:nvPr/>
        </p:nvCxnSpPr>
        <p:spPr bwMode="auto">
          <a:xfrm flipV="1">
            <a:off x="2934842" y="2745517"/>
            <a:ext cx="655266" cy="1152351"/>
          </a:xfrm>
          <a:prstGeom prst="curvedConnector3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EE612F44-D931-AA22-8629-43DDED494B45}"/>
              </a:ext>
            </a:extLst>
          </p:cNvPr>
          <p:cNvSpPr/>
          <p:nvPr/>
        </p:nvSpPr>
        <p:spPr bwMode="auto">
          <a:xfrm>
            <a:off x="4966595" y="4929018"/>
            <a:ext cx="736099" cy="34855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main</a:t>
            </a:r>
          </a:p>
        </p:txBody>
      </p: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383C6548-F4DF-6424-035A-112E1AEF9B8C}"/>
              </a:ext>
            </a:extLst>
          </p:cNvPr>
          <p:cNvCxnSpPr>
            <a:cxnSpLocks/>
            <a:stCxn id="40" idx="0"/>
            <a:endCxn id="19" idx="4"/>
          </p:cNvCxnSpPr>
          <p:nvPr/>
        </p:nvCxnSpPr>
        <p:spPr bwMode="auto">
          <a:xfrm flipH="1" flipV="1">
            <a:off x="5325494" y="4257908"/>
            <a:ext cx="9151" cy="671110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7E4271F5-18A1-91A9-C8E2-752F9A30593D}"/>
              </a:ext>
            </a:extLst>
          </p:cNvPr>
          <p:cNvCxnSpPr>
            <a:cxnSpLocks/>
            <a:stCxn id="46" idx="2"/>
            <a:endCxn id="31" idx="0"/>
          </p:cNvCxnSpPr>
          <p:nvPr/>
        </p:nvCxnSpPr>
        <p:spPr bwMode="auto">
          <a:xfrm>
            <a:off x="6700840" y="1767445"/>
            <a:ext cx="0" cy="618032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4DFBC7CE-CAFE-E351-D272-53A662256F26}"/>
              </a:ext>
            </a:extLst>
          </p:cNvPr>
          <p:cNvSpPr/>
          <p:nvPr/>
        </p:nvSpPr>
        <p:spPr bwMode="auto">
          <a:xfrm>
            <a:off x="6332790" y="1418888"/>
            <a:ext cx="736099" cy="348557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feat</a:t>
            </a:r>
          </a:p>
        </p:txBody>
      </p:sp>
    </p:spTree>
    <p:extLst>
      <p:ext uri="{BB962C8B-B14F-4D97-AF65-F5344CB8AC3E}">
        <p14:creationId xmlns:p14="http://schemas.microsoft.com/office/powerpoint/2010/main" val="2138175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87C49-92F9-7229-5AD3-D0A6CFE12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Rebasage de la branche sur la tête de la branche principale : </a:t>
            </a:r>
            <a:r>
              <a:rPr lang="fr-FR" b="1" dirty="0">
                <a:latin typeface="Consolas" panose="020B0609020204030204" pitchFamily="49" charset="0"/>
              </a:rPr>
              <a:t>git rebase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C24A89-A9D8-4A7A-7C5F-AC3A341A8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88757E5-7740-A918-6E8B-BE81D5EDC7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F788E-EE6C-43D1-A064-4469D28F825B}" type="slidenum">
              <a:rPr lang="fr-FR" altLang="fr-FR" smtClean="0"/>
              <a:pPr/>
              <a:t>6</a:t>
            </a:fld>
            <a:endParaRPr lang="fr-FR" alt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1A2434B-6690-E4CA-84AF-E127859C136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CB788-58F2-4884-BD42-43E11C11BB71}" type="datetime11">
              <a:rPr lang="fr-FR" smtClean="0"/>
              <a:t>10:06:31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7B81D0A-EDD7-11AF-0303-DC70D1DE609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2024-2025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EB392FB-886F-664C-C1BC-7164B5B6F2A5}"/>
              </a:ext>
            </a:extLst>
          </p:cNvPr>
          <p:cNvSpPr/>
          <p:nvPr/>
        </p:nvSpPr>
        <p:spPr bwMode="auto">
          <a:xfrm>
            <a:off x="839416" y="3537828"/>
            <a:ext cx="720080" cy="72008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5219260-6A33-86B5-EED6-3886152D3C19}"/>
              </a:ext>
            </a:extLst>
          </p:cNvPr>
          <p:cNvSpPr/>
          <p:nvPr/>
        </p:nvSpPr>
        <p:spPr bwMode="auto">
          <a:xfrm>
            <a:off x="2214762" y="3537828"/>
            <a:ext cx="720080" cy="72008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B6735892-4BEC-D06A-5E12-F320D8C286C3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 bwMode="auto">
          <a:xfrm>
            <a:off x="1559496" y="3897868"/>
            <a:ext cx="655266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" name="Ellipse 9">
            <a:extLst>
              <a:ext uri="{FF2B5EF4-FFF2-40B4-BE49-F238E27FC236}">
                <a16:creationId xmlns:a16="http://schemas.microsoft.com/office/drawing/2014/main" id="{C15175BF-987C-6A1A-A9B1-A2D8D904A1E4}"/>
              </a:ext>
            </a:extLst>
          </p:cNvPr>
          <p:cNvSpPr/>
          <p:nvPr/>
        </p:nvSpPr>
        <p:spPr bwMode="auto">
          <a:xfrm>
            <a:off x="3590108" y="3537828"/>
            <a:ext cx="720080" cy="72008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7D7C3CC5-93B1-B71D-65E6-7388378575CE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 bwMode="auto">
          <a:xfrm>
            <a:off x="2934842" y="3897868"/>
            <a:ext cx="655266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90F3922D-104F-D95D-81FE-2605ECC35CBB}"/>
              </a:ext>
            </a:extLst>
          </p:cNvPr>
          <p:cNvSpPr/>
          <p:nvPr/>
        </p:nvSpPr>
        <p:spPr bwMode="auto">
          <a:xfrm>
            <a:off x="4965454" y="3537828"/>
            <a:ext cx="720080" cy="72008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740B4C1-02DC-EAA1-7850-E1AB0FD62BD9}"/>
              </a:ext>
            </a:extLst>
          </p:cNvPr>
          <p:cNvCxnSpPr>
            <a:cxnSpLocks/>
            <a:stCxn id="10" idx="6"/>
            <a:endCxn id="12" idx="2"/>
          </p:cNvCxnSpPr>
          <p:nvPr/>
        </p:nvCxnSpPr>
        <p:spPr bwMode="auto">
          <a:xfrm>
            <a:off x="4310188" y="3897868"/>
            <a:ext cx="655266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4" name="Ellipse 13">
            <a:extLst>
              <a:ext uri="{FF2B5EF4-FFF2-40B4-BE49-F238E27FC236}">
                <a16:creationId xmlns:a16="http://schemas.microsoft.com/office/drawing/2014/main" id="{2ED6D21B-0434-7429-E3E5-7571B0664DC0}"/>
              </a:ext>
            </a:extLst>
          </p:cNvPr>
          <p:cNvSpPr/>
          <p:nvPr/>
        </p:nvSpPr>
        <p:spPr bwMode="auto">
          <a:xfrm>
            <a:off x="6319218" y="2385477"/>
            <a:ext cx="720080" cy="720080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E'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4A389A85-5710-FE1A-805C-937AA3503F8E}"/>
              </a:ext>
            </a:extLst>
          </p:cNvPr>
          <p:cNvSpPr/>
          <p:nvPr/>
        </p:nvSpPr>
        <p:spPr bwMode="auto">
          <a:xfrm>
            <a:off x="7694564" y="2385477"/>
            <a:ext cx="720080" cy="720080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F'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A485939-F6FD-A700-0ED2-805C0F9F4C16}"/>
              </a:ext>
            </a:extLst>
          </p:cNvPr>
          <p:cNvCxnSpPr>
            <a:cxnSpLocks/>
            <a:stCxn id="14" idx="6"/>
            <a:endCxn id="15" idx="2"/>
          </p:cNvCxnSpPr>
          <p:nvPr/>
        </p:nvCxnSpPr>
        <p:spPr bwMode="auto">
          <a:xfrm>
            <a:off x="7039298" y="2745517"/>
            <a:ext cx="655266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7" name="Ellipse 16">
            <a:extLst>
              <a:ext uri="{FF2B5EF4-FFF2-40B4-BE49-F238E27FC236}">
                <a16:creationId xmlns:a16="http://schemas.microsoft.com/office/drawing/2014/main" id="{D83E09B7-F669-D30C-D675-E3571D5B3598}"/>
              </a:ext>
            </a:extLst>
          </p:cNvPr>
          <p:cNvSpPr/>
          <p:nvPr/>
        </p:nvSpPr>
        <p:spPr bwMode="auto">
          <a:xfrm>
            <a:off x="9069910" y="2385477"/>
            <a:ext cx="720080" cy="720080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G'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79A1DF5C-068E-4BE1-21FD-C8FE69B24B28}"/>
              </a:ext>
            </a:extLst>
          </p:cNvPr>
          <p:cNvCxnSpPr>
            <a:cxnSpLocks/>
            <a:stCxn id="15" idx="6"/>
            <a:endCxn id="17" idx="2"/>
          </p:cNvCxnSpPr>
          <p:nvPr/>
        </p:nvCxnSpPr>
        <p:spPr bwMode="auto">
          <a:xfrm>
            <a:off x="8414644" y="2745517"/>
            <a:ext cx="655266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9" name="Connecteur : en arc 18">
            <a:extLst>
              <a:ext uri="{FF2B5EF4-FFF2-40B4-BE49-F238E27FC236}">
                <a16:creationId xmlns:a16="http://schemas.microsoft.com/office/drawing/2014/main" id="{D6E1E75E-8601-7940-D263-22F99627738E}"/>
              </a:ext>
            </a:extLst>
          </p:cNvPr>
          <p:cNvCxnSpPr>
            <a:cxnSpLocks/>
            <a:stCxn id="12" idx="6"/>
            <a:endCxn id="14" idx="2"/>
          </p:cNvCxnSpPr>
          <p:nvPr/>
        </p:nvCxnSpPr>
        <p:spPr bwMode="auto">
          <a:xfrm flipV="1">
            <a:off x="5685534" y="2745517"/>
            <a:ext cx="633684" cy="1152351"/>
          </a:xfrm>
          <a:prstGeom prst="curvedConnector3">
            <a:avLst>
              <a:gd name="adj1" fmla="val 50000"/>
            </a:avLst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4561F026-44C6-9445-FC56-57CC9BAF3424}"/>
              </a:ext>
            </a:extLst>
          </p:cNvPr>
          <p:cNvSpPr/>
          <p:nvPr/>
        </p:nvSpPr>
        <p:spPr bwMode="auto">
          <a:xfrm>
            <a:off x="4966595" y="4929018"/>
            <a:ext cx="736099" cy="34855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main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24B83A99-E107-E4FB-4322-E795495AFFAA}"/>
              </a:ext>
            </a:extLst>
          </p:cNvPr>
          <p:cNvCxnSpPr>
            <a:cxnSpLocks/>
            <a:stCxn id="20" idx="0"/>
            <a:endCxn id="12" idx="4"/>
          </p:cNvCxnSpPr>
          <p:nvPr/>
        </p:nvCxnSpPr>
        <p:spPr bwMode="auto">
          <a:xfrm flipH="1" flipV="1">
            <a:off x="5325494" y="4257908"/>
            <a:ext cx="9151" cy="671110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72182821-F9D1-D592-7582-D829AE94AE53}"/>
              </a:ext>
            </a:extLst>
          </p:cNvPr>
          <p:cNvCxnSpPr>
            <a:cxnSpLocks/>
            <a:stCxn id="23" idx="2"/>
            <a:endCxn id="17" idx="0"/>
          </p:cNvCxnSpPr>
          <p:nvPr/>
        </p:nvCxnSpPr>
        <p:spPr bwMode="auto">
          <a:xfrm>
            <a:off x="9429950" y="1767445"/>
            <a:ext cx="0" cy="618032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5E2C54DC-EF0E-7D05-66D0-2F906A9FA41C}"/>
              </a:ext>
            </a:extLst>
          </p:cNvPr>
          <p:cNvSpPr/>
          <p:nvPr/>
        </p:nvSpPr>
        <p:spPr bwMode="auto">
          <a:xfrm>
            <a:off x="9061900" y="1418888"/>
            <a:ext cx="736099" cy="348557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feat</a:t>
            </a:r>
          </a:p>
        </p:txBody>
      </p:sp>
    </p:spTree>
    <p:extLst>
      <p:ext uri="{BB962C8B-B14F-4D97-AF65-F5344CB8AC3E}">
        <p14:creationId xmlns:p14="http://schemas.microsoft.com/office/powerpoint/2010/main" val="529961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87C49-92F9-7229-5AD3-D0A6CFE12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Fusion de la branche dans la branche principale sur </a:t>
            </a:r>
            <a:r>
              <a:rPr lang="fr-FR" b="1" dirty="0" err="1">
                <a:latin typeface="Consolas" panose="020B0609020204030204" pitchFamily="49" charset="0"/>
              </a:rPr>
              <a:t>gitlab</a:t>
            </a:r>
            <a:r>
              <a:rPr lang="fr-FR" dirty="0"/>
              <a:t> : </a:t>
            </a:r>
            <a:r>
              <a:rPr lang="fr-FR" b="1" dirty="0">
                <a:latin typeface="Consolas" panose="020B0609020204030204" pitchFamily="49" charset="0"/>
              </a:rPr>
              <a:t>git merge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C24A89-A9D8-4A7A-7C5F-AC3A341A8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88757E5-7740-A918-6E8B-BE81D5EDC7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F788E-EE6C-43D1-A064-4469D28F825B}" type="slidenum">
              <a:rPr lang="fr-FR" altLang="fr-FR" smtClean="0"/>
              <a:pPr/>
              <a:t>7</a:t>
            </a:fld>
            <a:endParaRPr lang="fr-FR" alt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1A2434B-6690-E4CA-84AF-E127859C136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F56D760-9E01-4DA0-8C73-D0673AEC93D2}" type="datetime11">
              <a:rPr lang="fr-FR" smtClean="0"/>
              <a:t>10:06:31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7B81D0A-EDD7-11AF-0303-DC70D1DE609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2024-2025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EB392FB-886F-664C-C1BC-7164B5B6F2A5}"/>
              </a:ext>
            </a:extLst>
          </p:cNvPr>
          <p:cNvSpPr/>
          <p:nvPr/>
        </p:nvSpPr>
        <p:spPr bwMode="auto">
          <a:xfrm>
            <a:off x="839416" y="3537828"/>
            <a:ext cx="720080" cy="72008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5219260-6A33-86B5-EED6-3886152D3C19}"/>
              </a:ext>
            </a:extLst>
          </p:cNvPr>
          <p:cNvSpPr/>
          <p:nvPr/>
        </p:nvSpPr>
        <p:spPr bwMode="auto">
          <a:xfrm>
            <a:off x="2214762" y="3537828"/>
            <a:ext cx="720080" cy="72008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B6735892-4BEC-D06A-5E12-F320D8C286C3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 bwMode="auto">
          <a:xfrm>
            <a:off x="1559496" y="3897868"/>
            <a:ext cx="655266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" name="Ellipse 9">
            <a:extLst>
              <a:ext uri="{FF2B5EF4-FFF2-40B4-BE49-F238E27FC236}">
                <a16:creationId xmlns:a16="http://schemas.microsoft.com/office/drawing/2014/main" id="{C15175BF-987C-6A1A-A9B1-A2D8D904A1E4}"/>
              </a:ext>
            </a:extLst>
          </p:cNvPr>
          <p:cNvSpPr/>
          <p:nvPr/>
        </p:nvSpPr>
        <p:spPr bwMode="auto">
          <a:xfrm>
            <a:off x="3590108" y="3537828"/>
            <a:ext cx="720080" cy="72008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7D7C3CC5-93B1-B71D-65E6-7388378575CE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 bwMode="auto">
          <a:xfrm>
            <a:off x="2934842" y="3897868"/>
            <a:ext cx="655266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90F3922D-104F-D95D-81FE-2605ECC35CBB}"/>
              </a:ext>
            </a:extLst>
          </p:cNvPr>
          <p:cNvSpPr/>
          <p:nvPr/>
        </p:nvSpPr>
        <p:spPr bwMode="auto">
          <a:xfrm>
            <a:off x="4965454" y="3537828"/>
            <a:ext cx="720080" cy="72008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740B4C1-02DC-EAA1-7850-E1AB0FD62BD9}"/>
              </a:ext>
            </a:extLst>
          </p:cNvPr>
          <p:cNvCxnSpPr>
            <a:cxnSpLocks/>
            <a:stCxn id="10" idx="6"/>
            <a:endCxn id="12" idx="2"/>
          </p:cNvCxnSpPr>
          <p:nvPr/>
        </p:nvCxnSpPr>
        <p:spPr bwMode="auto">
          <a:xfrm>
            <a:off x="4310188" y="3897868"/>
            <a:ext cx="655266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4" name="Ellipse 13">
            <a:extLst>
              <a:ext uri="{FF2B5EF4-FFF2-40B4-BE49-F238E27FC236}">
                <a16:creationId xmlns:a16="http://schemas.microsoft.com/office/drawing/2014/main" id="{2ED6D21B-0434-7429-E3E5-7571B0664DC0}"/>
              </a:ext>
            </a:extLst>
          </p:cNvPr>
          <p:cNvSpPr/>
          <p:nvPr/>
        </p:nvSpPr>
        <p:spPr bwMode="auto">
          <a:xfrm>
            <a:off x="6319218" y="2385477"/>
            <a:ext cx="720080" cy="720080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E'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4A389A85-5710-FE1A-805C-937AA3503F8E}"/>
              </a:ext>
            </a:extLst>
          </p:cNvPr>
          <p:cNvSpPr/>
          <p:nvPr/>
        </p:nvSpPr>
        <p:spPr bwMode="auto">
          <a:xfrm>
            <a:off x="7694564" y="2385477"/>
            <a:ext cx="720080" cy="720080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F'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A485939-F6FD-A700-0ED2-805C0F9F4C16}"/>
              </a:ext>
            </a:extLst>
          </p:cNvPr>
          <p:cNvCxnSpPr>
            <a:cxnSpLocks/>
            <a:stCxn id="14" idx="6"/>
            <a:endCxn id="15" idx="2"/>
          </p:cNvCxnSpPr>
          <p:nvPr/>
        </p:nvCxnSpPr>
        <p:spPr bwMode="auto">
          <a:xfrm>
            <a:off x="7039298" y="2745517"/>
            <a:ext cx="655266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7" name="Ellipse 16">
            <a:extLst>
              <a:ext uri="{FF2B5EF4-FFF2-40B4-BE49-F238E27FC236}">
                <a16:creationId xmlns:a16="http://schemas.microsoft.com/office/drawing/2014/main" id="{D83E09B7-F669-D30C-D675-E3571D5B3598}"/>
              </a:ext>
            </a:extLst>
          </p:cNvPr>
          <p:cNvSpPr/>
          <p:nvPr/>
        </p:nvSpPr>
        <p:spPr bwMode="auto">
          <a:xfrm>
            <a:off x="9069910" y="2385477"/>
            <a:ext cx="720080" cy="720080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G'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79A1DF5C-068E-4BE1-21FD-C8FE69B24B28}"/>
              </a:ext>
            </a:extLst>
          </p:cNvPr>
          <p:cNvCxnSpPr>
            <a:cxnSpLocks/>
            <a:stCxn id="15" idx="6"/>
            <a:endCxn id="17" idx="2"/>
          </p:cNvCxnSpPr>
          <p:nvPr/>
        </p:nvCxnSpPr>
        <p:spPr bwMode="auto">
          <a:xfrm>
            <a:off x="8414644" y="2745517"/>
            <a:ext cx="655266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9" name="Connecteur : en arc 18">
            <a:extLst>
              <a:ext uri="{FF2B5EF4-FFF2-40B4-BE49-F238E27FC236}">
                <a16:creationId xmlns:a16="http://schemas.microsoft.com/office/drawing/2014/main" id="{D6E1E75E-8601-7940-D263-22F99627738E}"/>
              </a:ext>
            </a:extLst>
          </p:cNvPr>
          <p:cNvCxnSpPr>
            <a:cxnSpLocks/>
            <a:stCxn id="12" idx="6"/>
            <a:endCxn id="14" idx="2"/>
          </p:cNvCxnSpPr>
          <p:nvPr/>
        </p:nvCxnSpPr>
        <p:spPr bwMode="auto">
          <a:xfrm flipV="1">
            <a:off x="5685534" y="2745517"/>
            <a:ext cx="633684" cy="1152351"/>
          </a:xfrm>
          <a:prstGeom prst="curvedConnector3">
            <a:avLst>
              <a:gd name="adj1" fmla="val 50000"/>
            </a:avLst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72182821-F9D1-D592-7582-D829AE94AE53}"/>
              </a:ext>
            </a:extLst>
          </p:cNvPr>
          <p:cNvCxnSpPr>
            <a:cxnSpLocks/>
            <a:stCxn id="23" idx="2"/>
            <a:endCxn id="17" idx="0"/>
          </p:cNvCxnSpPr>
          <p:nvPr/>
        </p:nvCxnSpPr>
        <p:spPr bwMode="auto">
          <a:xfrm>
            <a:off x="9429950" y="1767445"/>
            <a:ext cx="0" cy="618032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5E2C54DC-EF0E-7D05-66D0-2F906A9FA41C}"/>
              </a:ext>
            </a:extLst>
          </p:cNvPr>
          <p:cNvSpPr/>
          <p:nvPr/>
        </p:nvSpPr>
        <p:spPr bwMode="auto">
          <a:xfrm>
            <a:off x="9061900" y="1418888"/>
            <a:ext cx="736099" cy="348557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feat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C220E092-052D-986A-8AD4-7D64F69550FD}"/>
              </a:ext>
            </a:extLst>
          </p:cNvPr>
          <p:cNvSpPr/>
          <p:nvPr/>
        </p:nvSpPr>
        <p:spPr bwMode="auto">
          <a:xfrm>
            <a:off x="10632504" y="3537828"/>
            <a:ext cx="720080" cy="72008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H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246B925-8662-66C6-F3BE-E199EEB2A494}"/>
              </a:ext>
            </a:extLst>
          </p:cNvPr>
          <p:cNvSpPr/>
          <p:nvPr/>
        </p:nvSpPr>
        <p:spPr bwMode="auto">
          <a:xfrm>
            <a:off x="10633645" y="4929018"/>
            <a:ext cx="736099" cy="34855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main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E31AEF4D-72B1-3000-199A-43D6132CCC30}"/>
              </a:ext>
            </a:extLst>
          </p:cNvPr>
          <p:cNvCxnSpPr>
            <a:cxnSpLocks/>
            <a:stCxn id="27" idx="0"/>
            <a:endCxn id="26" idx="4"/>
          </p:cNvCxnSpPr>
          <p:nvPr/>
        </p:nvCxnSpPr>
        <p:spPr bwMode="auto">
          <a:xfrm flipH="1" flipV="1">
            <a:off x="10992544" y="4257908"/>
            <a:ext cx="9151" cy="671110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9" name="Connecteur : en arc 28">
            <a:extLst>
              <a:ext uri="{FF2B5EF4-FFF2-40B4-BE49-F238E27FC236}">
                <a16:creationId xmlns:a16="http://schemas.microsoft.com/office/drawing/2014/main" id="{C2168F07-43E0-5493-06F0-173F27527029}"/>
              </a:ext>
            </a:extLst>
          </p:cNvPr>
          <p:cNvCxnSpPr>
            <a:cxnSpLocks/>
            <a:stCxn id="17" idx="6"/>
            <a:endCxn id="26" idx="2"/>
          </p:cNvCxnSpPr>
          <p:nvPr/>
        </p:nvCxnSpPr>
        <p:spPr bwMode="auto">
          <a:xfrm>
            <a:off x="9789990" y="2745517"/>
            <a:ext cx="842514" cy="1152351"/>
          </a:xfrm>
          <a:prstGeom prst="curvedConnector3">
            <a:avLst>
              <a:gd name="adj1" fmla="val 50000"/>
            </a:avLst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F32BF1ED-27E5-47BC-E687-BE7139491FB9}"/>
              </a:ext>
            </a:extLst>
          </p:cNvPr>
          <p:cNvCxnSpPr>
            <a:cxnSpLocks/>
            <a:stCxn id="26" idx="2"/>
            <a:endCxn id="12" idx="6"/>
          </p:cNvCxnSpPr>
          <p:nvPr/>
        </p:nvCxnSpPr>
        <p:spPr bwMode="auto">
          <a:xfrm flipH="1">
            <a:off x="5685534" y="3897868"/>
            <a:ext cx="4946970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51579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F5072B-2839-CA07-1E38-6B53356D4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Intérêt du rebasage en cas de conflit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C204F2-7DB4-35F2-D9AA-40279D3849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773B100-6F97-AF3B-3A19-F3946F760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F6CBC-E7DB-48A0-846C-2D0114972C5C}" type="slidenum">
              <a:rPr lang="fr-FR" altLang="fr-FR" smtClean="0"/>
              <a:pPr/>
              <a:t>8</a:t>
            </a:fld>
            <a:endParaRPr lang="fr-FR" alt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F9B5A1-5563-8A91-7853-52015C96A2A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25EF9FC-E1E7-4ACA-8470-2CFD5CE06845}" type="datetime11">
              <a:rPr lang="fr-FR" smtClean="0"/>
              <a:t>10:06:31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64D6986-D6EA-1F0E-FA0D-38C261B3E26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2024-2025</a:t>
            </a:r>
          </a:p>
        </p:txBody>
      </p:sp>
    </p:spTree>
    <p:extLst>
      <p:ext uri="{BB962C8B-B14F-4D97-AF65-F5344CB8AC3E}">
        <p14:creationId xmlns:p14="http://schemas.microsoft.com/office/powerpoint/2010/main" val="3921029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03F5A2-7E81-47DE-2387-D065B1FA6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Nouvelle fonctionnalité dans une branche avec conflits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EFFC22-F3EA-8F78-1038-F2CB2FF75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C74F48C-0802-A066-7CBB-4286825EB5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F788E-EE6C-43D1-A064-4469D28F825B}" type="slidenum">
              <a:rPr lang="fr-FR" altLang="fr-FR" smtClean="0"/>
              <a:pPr/>
              <a:t>9</a:t>
            </a:fld>
            <a:endParaRPr lang="fr-FR" alt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3B2265-365C-B996-4FFE-C8C1D9039AE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67AF9BE-38DA-4EEF-9E49-4648300AEE1F}" type="datetime11">
              <a:rPr lang="fr-FR" smtClean="0"/>
              <a:t>10:06:31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19AC5B0-857C-6E53-CF31-0EAE9622EC7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2024-2025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5C7F1312-D1AB-D77D-C4F6-4528BC3CA66B}"/>
              </a:ext>
            </a:extLst>
          </p:cNvPr>
          <p:cNvSpPr/>
          <p:nvPr/>
        </p:nvSpPr>
        <p:spPr bwMode="auto">
          <a:xfrm>
            <a:off x="839416" y="3537828"/>
            <a:ext cx="720080" cy="72008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A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00C2ABC-AF33-D42E-50D6-00DC3BFB3F92}"/>
              </a:ext>
            </a:extLst>
          </p:cNvPr>
          <p:cNvSpPr/>
          <p:nvPr/>
        </p:nvSpPr>
        <p:spPr bwMode="auto">
          <a:xfrm>
            <a:off x="2214762" y="3537828"/>
            <a:ext cx="720080" cy="72008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B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5F8A4DE-BFA5-5A90-86AF-73BE16DF474E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 bwMode="auto">
          <a:xfrm>
            <a:off x="1559496" y="3897868"/>
            <a:ext cx="655266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6" name="Ellipse 15">
            <a:extLst>
              <a:ext uri="{FF2B5EF4-FFF2-40B4-BE49-F238E27FC236}">
                <a16:creationId xmlns:a16="http://schemas.microsoft.com/office/drawing/2014/main" id="{15A75D81-3E98-65F2-1495-28946103542C}"/>
              </a:ext>
            </a:extLst>
          </p:cNvPr>
          <p:cNvSpPr/>
          <p:nvPr/>
        </p:nvSpPr>
        <p:spPr bwMode="auto">
          <a:xfrm>
            <a:off x="3590108" y="3537828"/>
            <a:ext cx="720080" cy="72008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C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89B1C5B7-FA32-ED8E-D2D4-AD0B9C481E54}"/>
              </a:ext>
            </a:extLst>
          </p:cNvPr>
          <p:cNvCxnSpPr>
            <a:cxnSpLocks/>
            <a:stCxn id="8" idx="6"/>
            <a:endCxn id="16" idx="2"/>
          </p:cNvCxnSpPr>
          <p:nvPr/>
        </p:nvCxnSpPr>
        <p:spPr bwMode="auto">
          <a:xfrm>
            <a:off x="2934842" y="3897868"/>
            <a:ext cx="655266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9" name="Ellipse 18">
            <a:extLst>
              <a:ext uri="{FF2B5EF4-FFF2-40B4-BE49-F238E27FC236}">
                <a16:creationId xmlns:a16="http://schemas.microsoft.com/office/drawing/2014/main" id="{8CA68602-AC2D-0DD1-32A5-A7E38BFC1D54}"/>
              </a:ext>
            </a:extLst>
          </p:cNvPr>
          <p:cNvSpPr/>
          <p:nvPr/>
        </p:nvSpPr>
        <p:spPr bwMode="auto">
          <a:xfrm>
            <a:off x="4965454" y="3537828"/>
            <a:ext cx="720080" cy="72008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D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E38B73DC-B0A9-D0D2-93F7-5CDFE0B42EBD}"/>
              </a:ext>
            </a:extLst>
          </p:cNvPr>
          <p:cNvCxnSpPr>
            <a:cxnSpLocks/>
            <a:stCxn id="16" idx="6"/>
            <a:endCxn id="19" idx="2"/>
          </p:cNvCxnSpPr>
          <p:nvPr/>
        </p:nvCxnSpPr>
        <p:spPr bwMode="auto">
          <a:xfrm>
            <a:off x="4310188" y="3897868"/>
            <a:ext cx="655266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8" name="Ellipse 27">
            <a:extLst>
              <a:ext uri="{FF2B5EF4-FFF2-40B4-BE49-F238E27FC236}">
                <a16:creationId xmlns:a16="http://schemas.microsoft.com/office/drawing/2014/main" id="{241BAB20-CED1-4466-7AF8-1DB3E5D2158F}"/>
              </a:ext>
            </a:extLst>
          </p:cNvPr>
          <p:cNvSpPr/>
          <p:nvPr/>
        </p:nvSpPr>
        <p:spPr bwMode="auto">
          <a:xfrm>
            <a:off x="3590108" y="2385477"/>
            <a:ext cx="720080" cy="720080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E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D9F5420B-6D73-A7B4-C380-4B127462D943}"/>
              </a:ext>
            </a:extLst>
          </p:cNvPr>
          <p:cNvSpPr/>
          <p:nvPr/>
        </p:nvSpPr>
        <p:spPr bwMode="auto">
          <a:xfrm>
            <a:off x="4965454" y="2385477"/>
            <a:ext cx="720080" cy="720080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F</a:t>
            </a: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EEEEEE35-7407-36EC-696A-A46133A08199}"/>
              </a:ext>
            </a:extLst>
          </p:cNvPr>
          <p:cNvCxnSpPr>
            <a:cxnSpLocks/>
            <a:stCxn id="28" idx="6"/>
            <a:endCxn id="29" idx="2"/>
          </p:cNvCxnSpPr>
          <p:nvPr/>
        </p:nvCxnSpPr>
        <p:spPr bwMode="auto">
          <a:xfrm>
            <a:off x="4310188" y="2745517"/>
            <a:ext cx="655266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1" name="Ellipse 30">
            <a:extLst>
              <a:ext uri="{FF2B5EF4-FFF2-40B4-BE49-F238E27FC236}">
                <a16:creationId xmlns:a16="http://schemas.microsoft.com/office/drawing/2014/main" id="{CA2F33BD-6E3F-C913-CB82-6BE9B15B6D36}"/>
              </a:ext>
            </a:extLst>
          </p:cNvPr>
          <p:cNvSpPr/>
          <p:nvPr/>
        </p:nvSpPr>
        <p:spPr bwMode="auto">
          <a:xfrm>
            <a:off x="6340800" y="2385477"/>
            <a:ext cx="720080" cy="720080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G</a:t>
            </a:r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FDA91B5F-6BF0-231B-1FF6-FF365EA3278C}"/>
              </a:ext>
            </a:extLst>
          </p:cNvPr>
          <p:cNvCxnSpPr>
            <a:cxnSpLocks/>
            <a:stCxn id="29" idx="6"/>
            <a:endCxn id="31" idx="2"/>
          </p:cNvCxnSpPr>
          <p:nvPr/>
        </p:nvCxnSpPr>
        <p:spPr bwMode="auto">
          <a:xfrm>
            <a:off x="5685534" y="2745517"/>
            <a:ext cx="655266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4" name="Connecteur : en arc 33">
            <a:extLst>
              <a:ext uri="{FF2B5EF4-FFF2-40B4-BE49-F238E27FC236}">
                <a16:creationId xmlns:a16="http://schemas.microsoft.com/office/drawing/2014/main" id="{A21933F0-E454-6034-AFB1-B7FCEF7C453F}"/>
              </a:ext>
            </a:extLst>
          </p:cNvPr>
          <p:cNvCxnSpPr>
            <a:cxnSpLocks/>
            <a:stCxn id="8" idx="6"/>
            <a:endCxn id="28" idx="2"/>
          </p:cNvCxnSpPr>
          <p:nvPr/>
        </p:nvCxnSpPr>
        <p:spPr bwMode="auto">
          <a:xfrm flipV="1">
            <a:off x="2934842" y="2745517"/>
            <a:ext cx="655266" cy="1152351"/>
          </a:xfrm>
          <a:prstGeom prst="curvedConnector3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EE612F44-D931-AA22-8629-43DDED494B45}"/>
              </a:ext>
            </a:extLst>
          </p:cNvPr>
          <p:cNvSpPr/>
          <p:nvPr/>
        </p:nvSpPr>
        <p:spPr bwMode="auto">
          <a:xfrm>
            <a:off x="4966595" y="4929018"/>
            <a:ext cx="736099" cy="34855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main</a:t>
            </a:r>
          </a:p>
        </p:txBody>
      </p: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383C6548-F4DF-6424-035A-112E1AEF9B8C}"/>
              </a:ext>
            </a:extLst>
          </p:cNvPr>
          <p:cNvCxnSpPr>
            <a:cxnSpLocks/>
            <a:stCxn id="40" idx="0"/>
            <a:endCxn id="19" idx="4"/>
          </p:cNvCxnSpPr>
          <p:nvPr/>
        </p:nvCxnSpPr>
        <p:spPr bwMode="auto">
          <a:xfrm flipH="1" flipV="1">
            <a:off x="5325494" y="4257908"/>
            <a:ext cx="9151" cy="671110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7E4271F5-18A1-91A9-C8E2-752F9A30593D}"/>
              </a:ext>
            </a:extLst>
          </p:cNvPr>
          <p:cNvCxnSpPr>
            <a:cxnSpLocks/>
            <a:stCxn id="46" idx="2"/>
            <a:endCxn id="31" idx="0"/>
          </p:cNvCxnSpPr>
          <p:nvPr/>
        </p:nvCxnSpPr>
        <p:spPr bwMode="auto">
          <a:xfrm>
            <a:off x="6700840" y="1767445"/>
            <a:ext cx="0" cy="618032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4DFBC7CE-CAFE-E351-D272-53A662256F26}"/>
              </a:ext>
            </a:extLst>
          </p:cNvPr>
          <p:cNvSpPr/>
          <p:nvPr/>
        </p:nvSpPr>
        <p:spPr bwMode="auto">
          <a:xfrm>
            <a:off x="6332790" y="1418888"/>
            <a:ext cx="736099" cy="348557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feat</a:t>
            </a:r>
          </a:p>
        </p:txBody>
      </p:sp>
      <p:sp>
        <p:nvSpPr>
          <p:cNvPr id="9" name="Éclair 8">
            <a:extLst>
              <a:ext uri="{FF2B5EF4-FFF2-40B4-BE49-F238E27FC236}">
                <a16:creationId xmlns:a16="http://schemas.microsoft.com/office/drawing/2014/main" id="{6C2E48D8-1839-DA92-2E8D-A59F647EF6DC}"/>
              </a:ext>
            </a:extLst>
          </p:cNvPr>
          <p:cNvSpPr/>
          <p:nvPr/>
        </p:nvSpPr>
        <p:spPr bwMode="auto">
          <a:xfrm>
            <a:off x="3884738" y="2706786"/>
            <a:ext cx="1275158" cy="1152351"/>
          </a:xfrm>
          <a:prstGeom prst="lightningBol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conflits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804289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2019-3">
  <a:themeElements>
    <a:clrScheme name="Personnalisé 10">
      <a:dk1>
        <a:srgbClr val="000000"/>
      </a:dk1>
      <a:lt1>
        <a:srgbClr val="3681FC"/>
      </a:lt1>
      <a:dk2>
        <a:srgbClr val="000000"/>
      </a:dk2>
      <a:lt2>
        <a:srgbClr val="526191"/>
      </a:lt2>
      <a:accent1>
        <a:srgbClr val="FFFFFF"/>
      </a:accent1>
      <a:accent2>
        <a:srgbClr val="3F68DF"/>
      </a:accent2>
      <a:accent3>
        <a:srgbClr val="FAC916"/>
      </a:accent3>
      <a:accent4>
        <a:srgbClr val="FF3300"/>
      </a:accent4>
      <a:accent5>
        <a:srgbClr val="7030A0"/>
      </a:accent5>
      <a:accent6>
        <a:srgbClr val="1D31EC"/>
      </a:accent6>
      <a:hlink>
        <a:srgbClr val="238123"/>
      </a:hlink>
      <a:folHlink>
        <a:srgbClr val="264866"/>
      </a:folHlink>
    </a:clrScheme>
    <a:fontScheme name="Points numériqu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urier New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urier New" pitchFamily="49" charset="0"/>
          </a:defRPr>
        </a:defPPr>
      </a:lstStyle>
    </a:lnDef>
  </a:objectDefaults>
  <a:extraClrSchemeLst>
    <a:extraClrScheme>
      <a:clrScheme name="Points numérique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ints numérique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ints numérique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ints numériques 10">
        <a:dk1>
          <a:srgbClr val="5B5B89"/>
        </a:dk1>
        <a:lt1>
          <a:srgbClr val="FFFFFF"/>
        </a:lt1>
        <a:dk2>
          <a:srgbClr val="CC99FF"/>
        </a:dk2>
        <a:lt2>
          <a:srgbClr val="EBFE34"/>
        </a:lt2>
        <a:accent1>
          <a:srgbClr val="6666FF"/>
        </a:accent1>
        <a:accent2>
          <a:srgbClr val="52527C"/>
        </a:accent2>
        <a:accent3>
          <a:srgbClr val="E2CAFF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11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238123"/>
        </a:hlink>
        <a:folHlink>
          <a:srgbClr val="2648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ème Web2" id="{42475C82-D8CD-42B5-9253-840B089EDE5A}" vid="{1801DA36-90A1-4315-B058-0DD455EF8C5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Thème2019-3</Template>
  <TotalTime>1443</TotalTime>
  <Words>1386</Words>
  <Application>Microsoft Office PowerPoint</Application>
  <PresentationFormat>Grand écran</PresentationFormat>
  <Paragraphs>714</Paragraphs>
  <Slides>30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5" baseType="lpstr">
      <vt:lpstr>Arial</vt:lpstr>
      <vt:lpstr>Consolas</vt:lpstr>
      <vt:lpstr>Courier New</vt:lpstr>
      <vt:lpstr>Wingdings</vt:lpstr>
      <vt:lpstr>Thème2019-3</vt:lpstr>
      <vt:lpstr>Gestion d’un dépôt gitlab en mode collaboratif</vt:lpstr>
      <vt:lpstr>Utilisation de git et gitlab en mode collaboratif</vt:lpstr>
      <vt:lpstr>Utilisation de git et gitlab en mode collaboratif</vt:lpstr>
      <vt:lpstr>Principe du rebasage de branche</vt:lpstr>
      <vt:lpstr>Nouvelle fonctionnalité dans une branche</vt:lpstr>
      <vt:lpstr>Rebasage de la branche sur la tête de la branche principale : git rebase</vt:lpstr>
      <vt:lpstr>Fusion de la branche dans la branche principale sur gitlab : git merge</vt:lpstr>
      <vt:lpstr>Intérêt du rebasage en cas de conflit</vt:lpstr>
      <vt:lpstr>Nouvelle fonctionnalité dans une branche avec conflits</vt:lpstr>
      <vt:lpstr>Rebasage sur la tête de la branche principale et gestion des conflits</vt:lpstr>
      <vt:lpstr>Fusion sans conflits dans la branche principale sur gitlab : git merge</vt:lpstr>
      <vt:lpstr>Principe collaboratif de soumission d’une nouvelle fonctionnalité par fusion d’une branche</vt:lpstr>
      <vt:lpstr>État initial</vt:lpstr>
      <vt:lpstr>Alice met à jour sa version de la branche principale (main)</vt:lpstr>
      <vt:lpstr>Alice rebase sa branche de travail feat1 sur la tête de main et gère les conflits</vt:lpstr>
      <vt:lpstr>Alice pousse sa branche de travail feat1 sur gitlab</vt:lpstr>
      <vt:lpstr>Alice fait la demande de fusion (merge request) sur gitlab</vt:lpstr>
      <vt:lpstr>Bob fusionne la branche feat1 de Alice sur gitlab</vt:lpstr>
      <vt:lpstr>Alice met à jour sa version de la branche principale main</vt:lpstr>
      <vt:lpstr>Alice efface sa branche de travail feat1</vt:lpstr>
      <vt:lpstr>Bod met à jour sa version de la branche principale main</vt:lpstr>
      <vt:lpstr>Bob rebase sa branche de travail feat2 sur la tête de main et gère les conflits</vt:lpstr>
      <vt:lpstr>Bob pousse sa branche de travail feat2 sur gitlab</vt:lpstr>
      <vt:lpstr>Bob fait la demande de fusion (merge request) sur gitlab</vt:lpstr>
      <vt:lpstr>Alice demande des corrections sur la branche feat2 de Bob</vt:lpstr>
      <vt:lpstr>Bob effectue les corrections dans sa branche de travail feat2</vt:lpstr>
      <vt:lpstr>Bob pousse sa branche de travail feat2 sur gitlab</vt:lpstr>
      <vt:lpstr>Bob informe des corrections dans le fil de revue de code sur gitlab</vt:lpstr>
      <vt:lpstr>Alice fusionne la branche feat2 de Bob sur gitlab</vt:lpstr>
      <vt:lpstr>Alice et Bob mettent à jour leur version de la branche principale main</vt:lpstr>
    </vt:vector>
  </TitlesOfParts>
  <Company>UMRS INSERM 514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Jérôme Cutrona</dc:creator>
  <cp:lastModifiedBy>JEROME CUTRONA</cp:lastModifiedBy>
  <cp:revision>207</cp:revision>
  <cp:lastPrinted>1601-01-01T00:00:00Z</cp:lastPrinted>
  <dcterms:created xsi:type="dcterms:W3CDTF">2006-05-17T11:41:53Z</dcterms:created>
  <dcterms:modified xsi:type="dcterms:W3CDTF">2025-04-25T08:06:35Z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